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5" r:id="rId20"/>
    <p:sldId id="274"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1" d="100"/>
          <a:sy n="41" d="100"/>
        </p:scale>
        <p:origin x="-12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14" name="Заголовок 13"/>
          <p:cNvSpPr>
            <a:spLocks noGrp="1"/>
          </p:cNvSpPr>
          <p:nvPr>
            <p:ph type="ctrTitle"/>
          </p:nvPr>
        </p:nvSpPr>
        <p:spPr>
          <a:xfrm>
            <a:off x="1432560" y="359898"/>
            <a:ext cx="7406640" cy="1472184"/>
          </a:xfrm>
        </p:spPr>
        <p:txBody>
          <a:bodyPr anchor="b"/>
          <a:lstStyle>
            <a:lvl1pPr algn="l">
              <a:defRPr/>
            </a:lvl1pPr>
            <a:extLst/>
          </a:lstStyle>
          <a:p>
            <a:r>
              <a:rPr kumimoji="0" lang="ru-RU" smtClean="0"/>
              <a:t>Образец заголовка</a:t>
            </a:r>
            <a:endParaRPr kumimoji="0" lang="en-US"/>
          </a:p>
        </p:txBody>
      </p:sp>
      <p:sp>
        <p:nvSpPr>
          <p:cNvPr id="22" name="Подзаголовок 21"/>
          <p:cNvSpPr>
            <a:spLocks noGrp="1"/>
          </p:cNvSpPr>
          <p:nvPr>
            <p:ph type="subTitle" idx="1"/>
          </p:nvPr>
        </p:nvSpPr>
        <p:spPr>
          <a:xfrm>
            <a:off x="1432560" y="1850064"/>
            <a:ext cx="7406640" cy="1752600"/>
          </a:xfrm>
        </p:spPr>
        <p:txBody>
          <a:bodyPr tIns="0"/>
          <a:lstStyle>
            <a:lvl1pPr marL="27432" indent="0" algn="l">
              <a:buNone/>
              <a:defRPr sz="2600">
                <a:solidFill>
                  <a:schemeClr val="tx2">
                    <a:shade val="30000"/>
                    <a:satMod val="150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ru-RU" smtClean="0"/>
              <a:t>Образец подзаголовка</a:t>
            </a:r>
            <a:endParaRPr kumimoji="0" lang="en-US"/>
          </a:p>
        </p:txBody>
      </p:sp>
      <p:sp>
        <p:nvSpPr>
          <p:cNvPr id="7" name="Дата 6"/>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20" name="Нижний колонтитул 19"/>
          <p:cNvSpPr>
            <a:spLocks noGrp="1"/>
          </p:cNvSpPr>
          <p:nvPr>
            <p:ph type="ftr" sz="quarter" idx="11"/>
          </p:nvPr>
        </p:nvSpPr>
        <p:spPr/>
        <p:txBody>
          <a:bodyPr/>
          <a:lstStyle>
            <a:extLst/>
          </a:lstStyle>
          <a:p>
            <a:endParaRPr lang="ru-RU"/>
          </a:p>
        </p:txBody>
      </p:sp>
      <p:sp>
        <p:nvSpPr>
          <p:cNvPr id="10" name="Номер слайда 9"/>
          <p:cNvSpPr>
            <a:spLocks noGrp="1"/>
          </p:cNvSpPr>
          <p:nvPr>
            <p:ph type="sldNum" sz="quarter" idx="12"/>
          </p:nvPr>
        </p:nvSpPr>
        <p:spPr/>
        <p:txBody>
          <a:bodyPr/>
          <a:lstStyle>
            <a:extLst/>
          </a:lstStyle>
          <a:p>
            <a:fld id="{49C35864-587C-41A3-B570-45881B2820A6}" type="slidenum">
              <a:rPr lang="ru-RU" smtClean="0"/>
              <a:pPr/>
              <a:t>‹#›</a:t>
            </a:fld>
            <a:endParaRPr lang="ru-RU"/>
          </a:p>
        </p:txBody>
      </p:sp>
      <p:sp>
        <p:nvSpPr>
          <p:cNvPr id="8" name="Овал 7"/>
          <p:cNvSpPr/>
          <p:nvPr/>
        </p:nvSpPr>
        <p:spPr>
          <a:xfrm>
            <a:off x="921433" y="1413802"/>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1157176" y="1345016"/>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858000" y="274639"/>
            <a:ext cx="1828800" cy="5851525"/>
          </a:xfrm>
        </p:spPr>
        <p:txBody>
          <a:bodyPr vert="eaVert"/>
          <a:lstStyle>
            <a:extLs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1143000" y="274640"/>
            <a:ext cx="5562600" cy="5851525"/>
          </a:xfrm>
        </p:spPr>
        <p:txBody>
          <a:bodyPr vert="eaVert"/>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extLst/>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7" name="Прямоугольник 6"/>
          <p:cNvSpPr/>
          <p:nvPr/>
        </p:nvSpPr>
        <p:spPr>
          <a:xfrm>
            <a:off x="2282890" y="-54"/>
            <a:ext cx="6858000"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Заголовок 1"/>
          <p:cNvSpPr>
            <a:spLocks noGrp="1"/>
          </p:cNvSpPr>
          <p:nvPr>
            <p:ph type="title"/>
          </p:nvPr>
        </p:nvSpPr>
        <p:spPr>
          <a:xfrm>
            <a:off x="2578392" y="2600325"/>
            <a:ext cx="6400800" cy="2286000"/>
          </a:xfrm>
        </p:spPr>
        <p:txBody>
          <a:bodyPr anchor="t"/>
          <a:lstStyle>
            <a:lvl1pPr algn="l">
              <a:lnSpc>
                <a:spcPts val="4500"/>
              </a:lnSpc>
              <a:buNone/>
              <a:defRPr sz="4000" b="1" cap="all"/>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2578392" y="1066800"/>
            <a:ext cx="6400800" cy="1509712"/>
          </a:xfrm>
        </p:spPr>
        <p:txBody>
          <a:bodyPr anchor="b"/>
          <a:lstStyle>
            <a:lvl1pPr marL="18288" indent="0">
              <a:lnSpc>
                <a:spcPts val="2300"/>
              </a:lnSpc>
              <a:spcBef>
                <a:spcPts val="0"/>
              </a:spcBef>
              <a:buNone/>
              <a:defRPr sz="2000">
                <a:solidFill>
                  <a:schemeClr val="tx2">
                    <a:shade val="30000"/>
                    <a:satMod val="150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5" name="Нижний колонтитул 4"/>
          <p:cNvSpPr>
            <a:spLocks noGrp="1"/>
          </p:cNvSpPr>
          <p:nvPr>
            <p:ph type="ftr" sz="quarter" idx="11"/>
          </p:nvPr>
        </p:nvSpPr>
        <p:spPr/>
        <p:txBody>
          <a:bodyPr/>
          <a:lstStyle>
            <a:extLst/>
          </a:lstStyle>
          <a:p>
            <a:endParaRPr lang="ru-RU"/>
          </a:p>
        </p:txBody>
      </p:sp>
      <p:sp>
        <p:nvSpPr>
          <p:cNvPr id="6" name="Номер слайда 5"/>
          <p:cNvSpPr>
            <a:spLocks noGrp="1"/>
          </p:cNvSpPr>
          <p:nvPr>
            <p:ph type="sldNum" sz="quarter" idx="12"/>
          </p:nvPr>
        </p:nvSpPr>
        <p:spPr/>
        <p:txBody>
          <a:bodyPr/>
          <a:lstStyle>
            <a:extLst/>
          </a:lstStyle>
          <a:p>
            <a:fld id="{49C35864-587C-41A3-B570-45881B2820A6}" type="slidenum">
              <a:rPr lang="ru-RU" smtClean="0"/>
              <a:pPr/>
              <a:t>‹#›</a:t>
            </a:fld>
            <a:endParaRPr lang="ru-RU"/>
          </a:p>
        </p:txBody>
      </p:sp>
      <p:sp>
        <p:nvSpPr>
          <p:cNvPr id="10" name="Прямоугольник 9"/>
          <p:cNvSpPr/>
          <p:nvPr/>
        </p:nvSpPr>
        <p:spPr bwMode="invGray">
          <a:xfrm>
            <a:off x="2286000" y="0"/>
            <a:ext cx="76200"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2172321" y="2814656"/>
            <a:ext cx="210312" cy="210312"/>
          </a:xfrm>
          <a:prstGeom prst="ellipse">
            <a:avLst/>
          </a:prstGeom>
          <a:gradFill rotWithShape="1">
            <a:gsLst>
              <a:gs pos="0">
                <a:schemeClr val="accent1">
                  <a:tint val="20000"/>
                  <a:satMod val="450000"/>
                  <a:alpha val="95000"/>
                </a:schemeClr>
              </a:gs>
              <a:gs pos="50000">
                <a:schemeClr val="accent1">
                  <a:tint val="38000"/>
                  <a:satMod val="250000"/>
                  <a:alpha val="90000"/>
                </a:schemeClr>
              </a:gs>
              <a:gs pos="95000">
                <a:schemeClr val="accent1">
                  <a:tint val="75000"/>
                  <a:satMod val="255000"/>
                  <a:alpha val="88000"/>
                </a:schemeClr>
              </a:gs>
              <a:gs pos="100000">
                <a:schemeClr val="accent1">
                  <a:tint val="100000"/>
                  <a:shade val="90000"/>
                  <a:satMod val="255000"/>
                  <a:alpha val="85000"/>
                </a:schemeClr>
              </a:gs>
            </a:gsLst>
            <a:path path="circle">
              <a:fillToRect l="25000" t="12500" r="75000" b="87500"/>
            </a:path>
          </a:gradFill>
          <a:ln w="2000" cap="rnd" cmpd="sng" algn="ctr">
            <a:solidFill>
              <a:schemeClr val="accent1">
                <a:shade val="90000"/>
                <a:satMod val="110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
        <p:nvSpPr>
          <p:cNvPr id="9" name="Овал 8"/>
          <p:cNvSpPr/>
          <p:nvPr/>
        </p:nvSpPr>
        <p:spPr>
          <a:xfrm>
            <a:off x="2408064" y="2745870"/>
            <a:ext cx="64008" cy="64008"/>
          </a:xfrm>
          <a:prstGeom prst="ellipse">
            <a:avLst/>
          </a:prstGeom>
          <a:noFill/>
          <a:ln w="12700" cap="rnd" cmpd="sng" algn="ctr">
            <a:solidFill>
              <a:schemeClr val="accent1">
                <a:shade val="75000"/>
                <a:alpha val="60000"/>
              </a:schemeClr>
            </a:solidFill>
            <a:prstDash val="solid"/>
          </a:ln>
          <a:effectLst/>
        </p:spPr>
        <p:style>
          <a:lnRef idx="1">
            <a:schemeClr val="accent1"/>
          </a:lnRef>
          <a:fillRef idx="2">
            <a:schemeClr val="accent1"/>
          </a:fillRef>
          <a:effectRef idx="1">
            <a:schemeClr val="accent1"/>
          </a:effectRef>
          <a:fontRef idx="minor">
            <a:schemeClr val="dk1"/>
          </a:fontRef>
        </p:style>
        <p:txBody>
          <a:bodyPr anchor="ctr"/>
          <a:lstStyle>
            <a:extLst/>
          </a:lstStyle>
          <a:p>
            <a:pPr algn="ctr" eaLnBrk="1" latinLnBrk="0" hangingPunct="1"/>
            <a:endParaRPr kumimoji="0"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lstStyle>
            <a:extLst/>
          </a:lstStyle>
          <a:p>
            <a:r>
              <a:rPr kumimoji="0" lang="ru-RU" smtClean="0"/>
              <a:t>Образец заголовка</a:t>
            </a:r>
            <a:endParaRPr kumimoji="0" lang="en-US"/>
          </a:p>
        </p:txBody>
      </p:sp>
      <p:sp>
        <p:nvSpPr>
          <p:cNvPr id="3" name="Содержимое 2"/>
          <p:cNvSpPr>
            <a:spLocks noGrp="1"/>
          </p:cNvSpPr>
          <p:nvPr>
            <p:ph sz="half" idx="1"/>
          </p:nvPr>
        </p:nvSpPr>
        <p:spPr>
          <a:xfrm>
            <a:off x="143560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5276088" y="1524000"/>
            <a:ext cx="3657600" cy="466344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5160336"/>
            <a:ext cx="8229600" cy="1143000"/>
          </a:xfrm>
        </p:spPr>
        <p:txBody>
          <a:bodyPr anchor="ctr"/>
          <a:lstStyle>
            <a:lvl1pPr algn="ctr">
              <a:defRPr sz="4500" b="1" cap="none" baseline="0"/>
            </a:lvl1pPr>
            <a:extLst/>
          </a:lstStyle>
          <a:p>
            <a:r>
              <a:rPr kumimoji="0" lang="ru-RU" smtClean="0"/>
              <a:t>Образец заголовка</a:t>
            </a:r>
            <a:endParaRPr kumimoji="0" lang="en-US"/>
          </a:p>
        </p:txBody>
      </p:sp>
      <p:sp>
        <p:nvSpPr>
          <p:cNvPr id="3" name="Текст 2"/>
          <p:cNvSpPr>
            <a:spLocks noGrp="1"/>
          </p:cNvSpPr>
          <p:nvPr>
            <p:ph type="body" idx="1"/>
          </p:nvPr>
        </p:nvSpPr>
        <p:spPr>
          <a:xfrm>
            <a:off x="45720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63440" y="328278"/>
            <a:ext cx="4023360" cy="640080"/>
          </a:xfrm>
          <a:solidFill>
            <a:schemeClr val="bg1"/>
          </a:solidFill>
          <a:ln w="10795">
            <a:solidFill>
              <a:schemeClr val="bg1"/>
            </a:solidFill>
            <a:miter lim="800000"/>
          </a:ln>
        </p:spPr>
        <p:txBody>
          <a:bodyPr anchor="ctr"/>
          <a:lstStyle>
            <a:lvl1pPr marL="64008" indent="0" algn="l">
              <a:lnSpc>
                <a:spcPct val="100000"/>
              </a:lnSpc>
              <a:spcBef>
                <a:spcPts val="100"/>
              </a:spcBef>
              <a:buNone/>
              <a:defRPr sz="1900" b="0">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63440" y="969336"/>
            <a:ext cx="4023360" cy="4114800"/>
          </a:xfrm>
          <a:ln w="10795">
            <a:solidFill>
              <a:schemeClr val="bg1"/>
            </a:solidFill>
            <a:prstDash val="dash"/>
            <a:miter lim="800000"/>
          </a:ln>
        </p:spPr>
        <p:txBody>
          <a:bodyPr/>
          <a:lstStyle>
            <a:lvl1pPr marL="393192" indent="-274320">
              <a:lnSpc>
                <a:spcPct val="100000"/>
              </a:lnSpc>
              <a:spcBef>
                <a:spcPts val="700"/>
              </a:spcBef>
              <a:defRPr sz="2400"/>
            </a:lvl1pPr>
            <a:lvl2pPr>
              <a:lnSpc>
                <a:spcPct val="100000"/>
              </a:lnSpc>
              <a:spcBef>
                <a:spcPts val="700"/>
              </a:spcBef>
              <a:defRPr sz="2000"/>
            </a:lvl2pPr>
            <a:lvl3pPr>
              <a:lnSpc>
                <a:spcPct val="100000"/>
              </a:lnSpc>
              <a:spcBef>
                <a:spcPts val="700"/>
              </a:spcBef>
              <a:defRPr sz="1800"/>
            </a:lvl3pPr>
            <a:lvl4pPr>
              <a:lnSpc>
                <a:spcPct val="100000"/>
              </a:lnSpc>
              <a:spcBef>
                <a:spcPts val="700"/>
              </a:spcBef>
              <a:defRPr sz="1600"/>
            </a:lvl4pPr>
            <a:lvl5pPr>
              <a:lnSpc>
                <a:spcPct val="100000"/>
              </a:lnSpc>
              <a:spcBef>
                <a:spcPts val="700"/>
              </a:spcBef>
              <a:defRPr sz="16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8" name="Нижний колонтитул 7"/>
          <p:cNvSpPr>
            <a:spLocks noGrp="1"/>
          </p:cNvSpPr>
          <p:nvPr>
            <p:ph type="ftr" sz="quarter" idx="11"/>
          </p:nvPr>
        </p:nvSpPr>
        <p:spPr/>
        <p:txBody>
          <a:bodyPr/>
          <a:lstStyle>
            <a:extLst/>
          </a:lstStyle>
          <a:p>
            <a:endParaRPr lang="ru-RU"/>
          </a:p>
        </p:txBody>
      </p:sp>
      <p:sp>
        <p:nvSpPr>
          <p:cNvPr id="9" name="Номер слайда 8"/>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435608" y="274320"/>
            <a:ext cx="7498080" cy="1143000"/>
          </a:xfrm>
        </p:spPr>
        <p:txBody>
          <a:bodyPr anchor="ctr"/>
          <a:lstStyle>
            <a:extLst/>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4" name="Нижний колонтитул 3"/>
          <p:cNvSpPr>
            <a:spLocks noGrp="1"/>
          </p:cNvSpPr>
          <p:nvPr>
            <p:ph type="ftr" sz="quarter" idx="11"/>
          </p:nvPr>
        </p:nvSpPr>
        <p:spPr/>
        <p:txBody>
          <a:bodyPr/>
          <a:lstStyle>
            <a:extLst/>
          </a:lstStyle>
          <a:p>
            <a:endParaRPr lang="ru-RU"/>
          </a:p>
        </p:txBody>
      </p:sp>
      <p:sp>
        <p:nvSpPr>
          <p:cNvPr id="5" name="Номер слайда 4"/>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5" name="Прямоугольник 4"/>
          <p:cNvSpPr/>
          <p:nvPr/>
        </p:nvSpPr>
        <p:spPr>
          <a:xfrm>
            <a:off x="1014984" y="0"/>
            <a:ext cx="8129016" cy="6858000"/>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Дата 1"/>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3" name="Нижний колонтитул 2"/>
          <p:cNvSpPr>
            <a:spLocks noGrp="1"/>
          </p:cNvSpPr>
          <p:nvPr>
            <p:ph type="ftr" sz="quarter" idx="11"/>
          </p:nvPr>
        </p:nvSpPr>
        <p:spPr/>
        <p:txBody>
          <a:bodyPr/>
          <a:lstStyle>
            <a:extLst/>
          </a:lstStyle>
          <a:p>
            <a:endParaRPr lang="ru-RU"/>
          </a:p>
        </p:txBody>
      </p:sp>
      <p:sp>
        <p:nvSpPr>
          <p:cNvPr id="4" name="Номер слайда 3"/>
          <p:cNvSpPr>
            <a:spLocks noGrp="1"/>
          </p:cNvSpPr>
          <p:nvPr>
            <p:ph type="sldNum" sz="quarter" idx="12"/>
          </p:nvPr>
        </p:nvSpPr>
        <p:spPr/>
        <p:txBody>
          <a:bodyPr/>
          <a:lstStyle>
            <a:extLst/>
          </a:lstStyle>
          <a:p>
            <a:fld id="{49C35864-587C-41A3-B570-45881B2820A6}" type="slidenum">
              <a:rPr lang="ru-RU" smtClean="0"/>
              <a:pPr/>
              <a:t>‹#›</a:t>
            </a:fld>
            <a:endParaRPr lang="ru-RU"/>
          </a:p>
        </p:txBody>
      </p:sp>
      <p:sp>
        <p:nvSpPr>
          <p:cNvPr id="6" name="Прямоугольник 5"/>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16778"/>
            <a:ext cx="3810000" cy="1162050"/>
          </a:xfrm>
          <a:ln>
            <a:noFill/>
          </a:ln>
        </p:spPr>
        <p:txBody>
          <a:bodyPr anchor="b"/>
          <a:lstStyle>
            <a:lvl1pPr algn="l">
              <a:lnSpc>
                <a:spcPts val="2000"/>
              </a:lnSpc>
              <a:buNone/>
              <a:defRPr sz="2200" b="1" cap="all" baseline="0"/>
            </a:lvl1pPr>
            <a:extLst/>
          </a:lstStyle>
          <a:p>
            <a:r>
              <a:rPr kumimoji="0" lang="ru-RU" smtClean="0"/>
              <a:t>Образец заголовка</a:t>
            </a:r>
            <a:endParaRPr kumimoji="0" lang="en-US"/>
          </a:p>
        </p:txBody>
      </p:sp>
      <p:sp>
        <p:nvSpPr>
          <p:cNvPr id="3" name="Текст 2"/>
          <p:cNvSpPr>
            <a:spLocks noGrp="1"/>
          </p:cNvSpPr>
          <p:nvPr>
            <p:ph type="body" idx="2"/>
          </p:nvPr>
        </p:nvSpPr>
        <p:spPr>
          <a:xfrm>
            <a:off x="457200" y="1406964"/>
            <a:ext cx="3810000" cy="698500"/>
          </a:xfrm>
        </p:spPr>
        <p:txBody>
          <a:bodyPr/>
          <a:lstStyle>
            <a:lvl1pPr marL="45720" indent="0">
              <a:lnSpc>
                <a:spcPct val="100000"/>
              </a:lnSpc>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2133600"/>
            <a:ext cx="8153400" cy="399256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C35864-587C-41A3-B570-45881B2820A6}"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886896" y="1066800"/>
            <a:ext cx="2743200" cy="1981200"/>
          </a:xfrm>
        </p:spPr>
        <p:txBody>
          <a:bodyPr anchor="b">
            <a:noAutofit/>
          </a:bodyPr>
          <a:lstStyle>
            <a:lvl1pPr algn="l">
              <a:buNone/>
              <a:defRPr sz="2100" b="1">
                <a:effectLst/>
              </a:defRPr>
            </a:lvl1pPr>
            <a:extLst/>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extLst/>
          </a:lstStyle>
          <a:p>
            <a:fld id="{11FDC5AA-E2B9-4660-AC63-2871042E65F1}" type="datetimeFigureOut">
              <a:rPr lang="ru-RU" smtClean="0"/>
              <a:pPr/>
              <a:t>19.04.2021</a:t>
            </a:fld>
            <a:endParaRPr lang="ru-RU"/>
          </a:p>
        </p:txBody>
      </p:sp>
      <p:sp>
        <p:nvSpPr>
          <p:cNvPr id="6" name="Нижний колонтитул 5"/>
          <p:cNvSpPr>
            <a:spLocks noGrp="1"/>
          </p:cNvSpPr>
          <p:nvPr>
            <p:ph type="ftr" sz="quarter" idx="11"/>
          </p:nvPr>
        </p:nvSpPr>
        <p:spPr/>
        <p:txBody>
          <a:bodyPr/>
          <a:lstStyle>
            <a:extLst/>
          </a:lstStyle>
          <a:p>
            <a:endParaRPr lang="ru-RU"/>
          </a:p>
        </p:txBody>
      </p:sp>
      <p:sp>
        <p:nvSpPr>
          <p:cNvPr id="7" name="Номер слайда 6"/>
          <p:cNvSpPr>
            <a:spLocks noGrp="1"/>
          </p:cNvSpPr>
          <p:nvPr>
            <p:ph type="sldNum" sz="quarter" idx="12"/>
          </p:nvPr>
        </p:nvSpPr>
        <p:spPr/>
        <p:txBody>
          <a:bodyPr/>
          <a:lstStyle>
            <a:extLst/>
          </a:lstStyle>
          <a:p>
            <a:fld id="{49C35864-587C-41A3-B570-45881B2820A6}" type="slidenum">
              <a:rPr lang="ru-RU" smtClean="0"/>
              <a:pPr/>
              <a:t>‹#›</a:t>
            </a:fld>
            <a:endParaRPr lang="ru-RU"/>
          </a:p>
        </p:txBody>
      </p:sp>
      <p:sp>
        <p:nvSpPr>
          <p:cNvPr id="8" name="Прямоугольник 7"/>
          <p:cNvSpPr/>
          <p:nvPr/>
        </p:nvSpPr>
        <p:spPr>
          <a:xfrm>
            <a:off x="762000" y="1066800"/>
            <a:ext cx="4572000" cy="4572000"/>
          </a:xfrm>
          <a:prstGeom prst="rect">
            <a:avLst/>
          </a:prstGeom>
          <a:solidFill>
            <a:srgbClr val="FFFFFF"/>
          </a:solidFill>
          <a:ln w="88900" cap="sq">
            <a:solidFill>
              <a:srgbClr val="FFFFFF"/>
            </a:solidFill>
            <a:miter lim="800000"/>
          </a:ln>
          <a:effectLst>
            <a:outerShdw blurRad="55500" dist="18500" dir="5400000" algn="tl" rotWithShape="0">
              <a:srgbClr val="000000">
                <a:alpha val="35000"/>
              </a:srgbClr>
            </a:outerShdw>
          </a:effectLst>
          <a:scene3d>
            <a:camera prst="orthographicFront"/>
            <a:lightRig rig="twoPt" dir="t">
              <a:rot lat="0" lon="0" rev="7200000"/>
            </a:lightRig>
          </a:scene3d>
          <a:sp3d contourW="635">
            <a:bevelT w="25400" h="19050"/>
            <a:contourClr>
              <a:srgbClr val="969696"/>
            </a:contourClr>
          </a:sp3d>
        </p:spPr>
        <p:txBody>
          <a:bodyPr lIns="91440" tIns="274320" rtlCol="0" anchor="t">
            <a:normAutofit/>
          </a:bodyPr>
          <a:lstStyle>
            <a:extLst/>
          </a:lstStyle>
          <a:p>
            <a:pPr marL="0" indent="-283464" algn="l" rtl="0" eaLnBrk="1" latinLnBrk="0" hangingPunct="1">
              <a:lnSpc>
                <a:spcPts val="3000"/>
              </a:lnSpc>
              <a:spcBef>
                <a:spcPts val="600"/>
              </a:spcBef>
              <a:buClr>
                <a:schemeClr val="accent1"/>
              </a:buClr>
              <a:buSzPct val="80000"/>
              <a:buFont typeface="Wingdings 2"/>
              <a:buNone/>
            </a:pPr>
            <a:endParaRPr kumimoji="0" lang="en-US" sz="3200" kern="1200">
              <a:solidFill>
                <a:schemeClr val="tx1"/>
              </a:solidFill>
              <a:latin typeface="+mn-lt"/>
              <a:ea typeface="+mn-ea"/>
              <a:cs typeface="+mn-cs"/>
            </a:endParaRPr>
          </a:p>
        </p:txBody>
      </p:sp>
      <p:sp>
        <p:nvSpPr>
          <p:cNvPr id="3" name="Рисунок 2"/>
          <p:cNvSpPr>
            <a:spLocks noGrp="1"/>
          </p:cNvSpPr>
          <p:nvPr>
            <p:ph type="pic" idx="1"/>
          </p:nvPr>
        </p:nvSpPr>
        <p:spPr>
          <a:xfrm>
            <a:off x="838200" y="1143003"/>
            <a:ext cx="4419600" cy="3514531"/>
          </a:xfrm>
          <a:prstGeom prst="roundRect">
            <a:avLst>
              <a:gd name="adj" fmla="val 783"/>
            </a:avLst>
          </a:prstGeom>
          <a:solidFill>
            <a:schemeClr val="bg2"/>
          </a:solidFill>
          <a:ln w="127000">
            <a:noFill/>
            <a:miter lim="800000"/>
          </a:ln>
          <a:effectLst/>
        </p:spPr>
        <p:txBody>
          <a:bodyPr lIns="91440" tIns="274320" anchor="t"/>
          <a:lstStyle>
            <a:lvl1pPr indent="0">
              <a:buNone/>
              <a:defRPr sz="3200"/>
            </a:lvl1pPr>
            <a:extLst/>
          </a:lstStyle>
          <a:p>
            <a:pPr marL="0" algn="l" eaLnBrk="1" latinLnBrk="0" hangingPunct="1"/>
            <a:r>
              <a:rPr kumimoji="0" lang="ru-RU" smtClean="0"/>
              <a:t>Вставка рисунка</a:t>
            </a:r>
            <a:endParaRPr kumimoji="0" lang="en-US" dirty="0"/>
          </a:p>
        </p:txBody>
      </p:sp>
      <p:sp>
        <p:nvSpPr>
          <p:cNvPr id="9" name="Блок-схема: процесс 8"/>
          <p:cNvSpPr/>
          <p:nvPr/>
        </p:nvSpPr>
        <p:spPr>
          <a:xfrm rot="19468671">
            <a:off x="396725" y="954341"/>
            <a:ext cx="685800"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shade val="90000"/>
                <a:satMod val="200000"/>
                <a:alpha val="4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Блок-схема: процесс 9"/>
          <p:cNvSpPr/>
          <p:nvPr/>
        </p:nvSpPr>
        <p:spPr>
          <a:xfrm rot="2103354" flipH="1">
            <a:off x="5003667" y="936786"/>
            <a:ext cx="649224" cy="204310"/>
          </a:xfrm>
          <a:prstGeom prst="flowChartProcess">
            <a:avLst/>
          </a:prstGeom>
          <a:solidFill>
            <a:srgbClr val="FBFBFB">
              <a:alpha val="45098"/>
            </a:srgbClr>
          </a:solidFill>
          <a:ln w="6350" cap="rnd" cmpd="sng" algn="ctr">
            <a:solidFill>
              <a:srgbClr val="FFFFFF">
                <a:alpha val="100000"/>
              </a:srgbClr>
            </a:solidFill>
            <a:prstDash val="solid"/>
          </a:ln>
          <a:effectLst>
            <a:outerShdw blurRad="25400" dist="25400" dir="3300000" sx="96000" sy="96000" algn="tl" rotWithShape="0">
              <a:schemeClr val="bg2">
                <a:alpha val="20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 name="Текст 3"/>
          <p:cNvSpPr>
            <a:spLocks noGrp="1"/>
          </p:cNvSpPr>
          <p:nvPr>
            <p:ph type="body" sz="half" idx="2"/>
          </p:nvPr>
        </p:nvSpPr>
        <p:spPr>
          <a:xfrm>
            <a:off x="838200" y="4800600"/>
            <a:ext cx="4419600" cy="762000"/>
          </a:xfrm>
        </p:spPr>
        <p:txBody>
          <a:bodyPr anchor="ctr"/>
          <a:lstStyle>
            <a:lvl1pPr marL="0" indent="0" algn="l">
              <a:lnSpc>
                <a:spcPts val="1600"/>
              </a:lnSpc>
              <a:spcBef>
                <a:spcPts val="0"/>
              </a:spcBef>
              <a:buNone/>
              <a:defRPr sz="1400">
                <a:solidFill>
                  <a:srgbClr val="777777"/>
                </a:solidFill>
              </a:defRPr>
            </a:lvl1pPr>
            <a:lvl2pPr>
              <a:defRPr sz="1200"/>
            </a:lvl2pPr>
            <a:lvl3pPr>
              <a:defRPr sz="1000"/>
            </a:lvl3pPr>
            <a:lvl4pPr>
              <a:defRPr sz="900"/>
            </a:lvl4pPr>
            <a:lvl5pPr>
              <a:defRPr sz="900"/>
            </a:lvl5pPr>
            <a:extLst/>
          </a:lstStyle>
          <a:p>
            <a:pPr lvl="0" eaLnBrk="1" latinLnBrk="0" hangingPunct="1"/>
            <a:r>
              <a:rPr kumimoji="0" lang="ru-RU" smtClean="0"/>
              <a:t>Образец текста</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Пирог 6"/>
          <p:cNvSpPr/>
          <p:nvPr/>
        </p:nvSpPr>
        <p:spPr>
          <a:xfrm>
            <a:off x="-815927" y="-815922"/>
            <a:ext cx="1638887" cy="1638887"/>
          </a:xfrm>
          <a:prstGeom prst="pie">
            <a:avLst>
              <a:gd name="adj1" fmla="val 0"/>
              <a:gd name="adj2" fmla="val 5402120"/>
            </a:avLst>
          </a:prstGeom>
          <a:solidFill>
            <a:schemeClr val="bg2">
              <a:tint val="18000"/>
              <a:satMod val="220000"/>
              <a:alpha val="33000"/>
            </a:schemeClr>
          </a:solidFill>
          <a:ln w="3175" cap="rnd" cmpd="sng" algn="ctr">
            <a:solidFill>
              <a:schemeClr val="bg2">
                <a:shade val="70000"/>
                <a:satMod val="200000"/>
                <a:alpha val="100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Овал 7"/>
          <p:cNvSpPr/>
          <p:nvPr/>
        </p:nvSpPr>
        <p:spPr>
          <a:xfrm>
            <a:off x="168816" y="21102"/>
            <a:ext cx="1702191" cy="1702191"/>
          </a:xfrm>
          <a:prstGeom prst="ellipse">
            <a:avLst/>
          </a:prstGeom>
          <a:noFill/>
          <a:ln w="27305" cap="rnd" cmpd="sng" algn="ctr">
            <a:solidFill>
              <a:schemeClr val="bg2">
                <a:tint val="45000"/>
                <a:satMod val="325000"/>
                <a:alpha val="100000"/>
              </a:schemeClr>
            </a:solidFill>
            <a:prstDash val="solid"/>
          </a:ln>
          <a:effectLst>
            <a:outerShdw blurRad="25400" dist="25400" dir="5400000" algn="tl" rotWithShape="0">
              <a:schemeClr val="bg2">
                <a:shade val="50000"/>
                <a:satMod val="150000"/>
                <a:alpha val="8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Кольцо 10"/>
          <p:cNvSpPr/>
          <p:nvPr/>
        </p:nvSpPr>
        <p:spPr>
          <a:xfrm rot="2315675">
            <a:off x="182881" y="1055077"/>
            <a:ext cx="1125717" cy="1102624"/>
          </a:xfrm>
          <a:prstGeom prst="donut">
            <a:avLst>
              <a:gd name="adj" fmla="val 11833"/>
            </a:avLst>
          </a:prstGeom>
          <a:gradFill rotWithShape="1">
            <a:gsLst>
              <a:gs pos="0">
                <a:schemeClr val="bg2">
                  <a:tint val="10000"/>
                  <a:shade val="99000"/>
                  <a:satMod val="355000"/>
                  <a:alpha val="70000"/>
                </a:schemeClr>
              </a:gs>
              <a:gs pos="70000">
                <a:schemeClr val="bg2">
                  <a:tint val="6000"/>
                  <a:shade val="100000"/>
                  <a:satMod val="400000"/>
                  <a:alpha val="55000"/>
                </a:schemeClr>
              </a:gs>
              <a:gs pos="100000">
                <a:schemeClr val="bg2">
                  <a:tint val="100000"/>
                  <a:shade val="75000"/>
                  <a:satMod val="370000"/>
                  <a:alpha val="60000"/>
                </a:schemeClr>
              </a:gs>
            </a:gsLst>
            <a:path path="circle">
              <a:fillToRect l="-407500" t="-50000" r="507500" b="150000"/>
            </a:path>
          </a:gradFill>
          <a:ln w="7350" cap="rnd" cmpd="sng" algn="ctr">
            <a:solidFill>
              <a:schemeClr val="bg2">
                <a:shade val="60000"/>
                <a:satMod val="220000"/>
                <a:alpha val="100000"/>
              </a:schemeClr>
            </a:solidFill>
            <a:prstDash val="solid"/>
          </a:ln>
          <a:effectLst>
            <a:outerShdw blurRad="12700" dist="15000" dir="4500000" algn="tl" rotWithShape="0">
              <a:schemeClr val="bg2">
                <a:shade val="10000"/>
                <a:satMod val="200000"/>
                <a:alpha val="3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2" name="Прямоугольник 11"/>
          <p:cNvSpPr/>
          <p:nvPr/>
        </p:nvSpPr>
        <p:spPr>
          <a:xfrm>
            <a:off x="1012873" y="-54"/>
            <a:ext cx="8131127" cy="6858054"/>
          </a:xfrm>
          <a:prstGeom prst="rect">
            <a:avLst/>
          </a:prstGeom>
          <a:solidFill>
            <a:schemeClr val="bg1"/>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Заголовок 4"/>
          <p:cNvSpPr>
            <a:spLocks noGrp="1"/>
          </p:cNvSpPr>
          <p:nvPr>
            <p:ph type="title"/>
          </p:nvPr>
        </p:nvSpPr>
        <p:spPr>
          <a:xfrm>
            <a:off x="1435608" y="274638"/>
            <a:ext cx="7498080" cy="1143000"/>
          </a:xfrm>
          <a:prstGeom prst="rect">
            <a:avLst/>
          </a:prstGeom>
        </p:spPr>
        <p:txBody>
          <a:bodyPr anchor="ctr">
            <a:normAutofit/>
          </a:bodyPr>
          <a:lstStyle>
            <a:extLst/>
          </a:lstStyle>
          <a:p>
            <a:r>
              <a:rPr kumimoji="0" lang="ru-RU" smtClean="0"/>
              <a:t>Образец заголовка</a:t>
            </a:r>
            <a:endParaRPr kumimoji="0" lang="en-US"/>
          </a:p>
        </p:txBody>
      </p:sp>
      <p:sp>
        <p:nvSpPr>
          <p:cNvPr id="9" name="Текст 8"/>
          <p:cNvSpPr>
            <a:spLocks noGrp="1"/>
          </p:cNvSpPr>
          <p:nvPr>
            <p:ph type="body" idx="1"/>
          </p:nvPr>
        </p:nvSpPr>
        <p:spPr>
          <a:xfrm>
            <a:off x="1435608" y="1447800"/>
            <a:ext cx="7498080" cy="4800600"/>
          </a:xfrm>
          <a:prstGeom prst="rect">
            <a:avLst/>
          </a:prstGeom>
        </p:spPr>
        <p:txBody>
          <a:bodyPr>
            <a:normAutofit/>
          </a:bodyPr>
          <a:lstStyle>
            <a:extLst/>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24" name="Дата 23"/>
          <p:cNvSpPr>
            <a:spLocks noGrp="1"/>
          </p:cNvSpPr>
          <p:nvPr>
            <p:ph type="dt" sz="half" idx="2"/>
          </p:nvPr>
        </p:nvSpPr>
        <p:spPr>
          <a:xfrm>
            <a:off x="3581400" y="6305550"/>
            <a:ext cx="2133600" cy="476250"/>
          </a:xfrm>
          <a:prstGeom prst="rect">
            <a:avLst/>
          </a:prstGeom>
        </p:spPr>
        <p:txBody>
          <a:bodyPr anchor="b"/>
          <a:lstStyle>
            <a:lvl1pPr algn="r" eaLnBrk="1" latinLnBrk="0" hangingPunct="1">
              <a:defRPr kumimoji="0" sz="1200">
                <a:solidFill>
                  <a:schemeClr val="bg2">
                    <a:shade val="50000"/>
                    <a:satMod val="200000"/>
                  </a:schemeClr>
                </a:solidFill>
              </a:defRPr>
            </a:lvl1pPr>
            <a:extLst/>
          </a:lstStyle>
          <a:p>
            <a:fld id="{11FDC5AA-E2B9-4660-AC63-2871042E65F1}" type="datetimeFigureOut">
              <a:rPr lang="ru-RU" smtClean="0"/>
              <a:pPr/>
              <a:t>19.04.2021</a:t>
            </a:fld>
            <a:endParaRPr lang="ru-RU"/>
          </a:p>
        </p:txBody>
      </p:sp>
      <p:sp>
        <p:nvSpPr>
          <p:cNvPr id="10" name="Нижний колонтитул 9"/>
          <p:cNvSpPr>
            <a:spLocks noGrp="1"/>
          </p:cNvSpPr>
          <p:nvPr>
            <p:ph type="ftr" sz="quarter" idx="3"/>
          </p:nvPr>
        </p:nvSpPr>
        <p:spPr>
          <a:xfrm>
            <a:off x="5715000" y="6305550"/>
            <a:ext cx="2895600" cy="476250"/>
          </a:xfrm>
          <a:prstGeom prst="rect">
            <a:avLst/>
          </a:prstGeom>
        </p:spPr>
        <p:txBody>
          <a:bodyPr anchor="b"/>
          <a:lstStyle>
            <a:lvl1pPr eaLnBrk="1" latinLnBrk="0" hangingPunct="1">
              <a:defRPr kumimoji="0" sz="1200">
                <a:solidFill>
                  <a:schemeClr val="bg2">
                    <a:shade val="50000"/>
                    <a:satMod val="200000"/>
                  </a:schemeClr>
                </a:solidFill>
                <a:effectLst/>
              </a:defRPr>
            </a:lvl1pPr>
            <a:extLst/>
          </a:lstStyle>
          <a:p>
            <a:endParaRPr lang="ru-RU"/>
          </a:p>
        </p:txBody>
      </p:sp>
      <p:sp>
        <p:nvSpPr>
          <p:cNvPr id="22" name="Номер слайда 21"/>
          <p:cNvSpPr>
            <a:spLocks noGrp="1"/>
          </p:cNvSpPr>
          <p:nvPr>
            <p:ph type="sldNum" sz="quarter" idx="4"/>
          </p:nvPr>
        </p:nvSpPr>
        <p:spPr>
          <a:xfrm>
            <a:off x="8613648" y="6305550"/>
            <a:ext cx="457200" cy="476250"/>
          </a:xfrm>
          <a:prstGeom prst="rect">
            <a:avLst/>
          </a:prstGeom>
        </p:spPr>
        <p:txBody>
          <a:bodyPr anchor="b"/>
          <a:lstStyle>
            <a:lvl1pPr algn="ctr" eaLnBrk="1" latinLnBrk="0" hangingPunct="1">
              <a:defRPr kumimoji="0" sz="1200">
                <a:solidFill>
                  <a:schemeClr val="bg2">
                    <a:shade val="50000"/>
                    <a:satMod val="200000"/>
                  </a:schemeClr>
                </a:solidFill>
                <a:effectLst/>
              </a:defRPr>
            </a:lvl1pPr>
            <a:extLst/>
          </a:lstStyle>
          <a:p>
            <a:fld id="{49C35864-587C-41A3-B570-45881B2820A6}" type="slidenum">
              <a:rPr lang="ru-RU" smtClean="0"/>
              <a:pPr/>
              <a:t>‹#›</a:t>
            </a:fld>
            <a:endParaRPr lang="ru-RU"/>
          </a:p>
        </p:txBody>
      </p:sp>
      <p:sp>
        <p:nvSpPr>
          <p:cNvPr id="15" name="Прямоугольник 14"/>
          <p:cNvSpPr/>
          <p:nvPr/>
        </p:nvSpPr>
        <p:spPr bwMode="invGray">
          <a:xfrm>
            <a:off x="1014984" y="-54"/>
            <a:ext cx="73152" cy="6858054"/>
          </a:xfrm>
          <a:prstGeom prst="rect">
            <a:avLst/>
          </a:prstGeom>
          <a:solidFill>
            <a:schemeClr val="bg1"/>
          </a:solidFill>
          <a:ln w="25400" cap="rnd" cmpd="sng" algn="ctr">
            <a:noFill/>
            <a:prstDash val="solid"/>
          </a:ln>
          <a:effectLst>
            <a:outerShdw blurRad="38550" dist="38000" dir="10800000" algn="tl" rotWithShape="0">
              <a:schemeClr val="bg2">
                <a:shade val="20000"/>
                <a:satMod val="110000"/>
                <a:alpha val="25000"/>
              </a:scheme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4300" kern="1200">
          <a:solidFill>
            <a:schemeClr val="tx2">
              <a:satMod val="130000"/>
            </a:schemeClr>
          </a:solidFill>
          <a:effectLst>
            <a:outerShdw blurRad="50000" dist="30000" dir="5400000" algn="tl" rotWithShape="0">
              <a:srgbClr val="000000">
                <a:alpha val="30000"/>
              </a:srgbClr>
            </a:outerShdw>
          </a:effectLst>
          <a:latin typeface="+mj-lt"/>
          <a:ea typeface="+mj-ea"/>
          <a:cs typeface="+mj-cs"/>
        </a:defRPr>
      </a:lvl1pPr>
      <a:extLst/>
    </p:titleStyle>
    <p:bodyStyle>
      <a:lvl1pPr marL="365760" indent="-283464" algn="l" rtl="0" eaLnBrk="1" latinLnBrk="0" hangingPunct="1">
        <a:lnSpc>
          <a:spcPct val="100000"/>
        </a:lnSpc>
        <a:spcBef>
          <a:spcPts val="600"/>
        </a:spcBef>
        <a:buClr>
          <a:schemeClr val="accent1"/>
        </a:buClr>
        <a:buSzPct val="80000"/>
        <a:buFont typeface="Wingdings 2"/>
        <a:buChar char=""/>
        <a:defRPr kumimoji="0" sz="3200" kern="1200">
          <a:solidFill>
            <a:schemeClr val="tx1"/>
          </a:solidFill>
          <a:latin typeface="+mn-lt"/>
          <a:ea typeface="+mn-ea"/>
          <a:cs typeface="+mn-cs"/>
        </a:defRPr>
      </a:lvl1pPr>
      <a:lvl2pPr marL="640080" indent="-237744" algn="l" rtl="0" eaLnBrk="1" latinLnBrk="0" hangingPunct="1">
        <a:lnSpc>
          <a:spcPct val="100000"/>
        </a:lnSpc>
        <a:spcBef>
          <a:spcPts val="550"/>
        </a:spcBef>
        <a:buClr>
          <a:schemeClr val="accent1"/>
        </a:buClr>
        <a:buFont typeface="Verdana"/>
        <a:buChar char="◦"/>
        <a:defRPr kumimoji="0" sz="2800" kern="1200">
          <a:solidFill>
            <a:schemeClr val="tx1"/>
          </a:solidFill>
          <a:latin typeface="+mn-lt"/>
          <a:ea typeface="+mn-ea"/>
          <a:cs typeface="+mn-cs"/>
        </a:defRPr>
      </a:lvl2pPr>
      <a:lvl3pPr marL="886968" indent="-228600" algn="l" rtl="0" eaLnBrk="1" latinLnBrk="0" hangingPunct="1">
        <a:lnSpc>
          <a:spcPct val="100000"/>
        </a:lnSpc>
        <a:spcBef>
          <a:spcPct val="20000"/>
        </a:spcBef>
        <a:buClr>
          <a:schemeClr val="accent2"/>
        </a:buClr>
        <a:buFont typeface="Wingdings 2"/>
        <a:buChar char=""/>
        <a:defRPr kumimoji="0" sz="2400" kern="1200">
          <a:solidFill>
            <a:schemeClr val="tx1"/>
          </a:solidFill>
          <a:latin typeface="+mn-lt"/>
          <a:ea typeface="+mn-ea"/>
          <a:cs typeface="+mn-cs"/>
        </a:defRPr>
      </a:lvl3pPr>
      <a:lvl4pPr marL="1097280" indent="-173736" algn="l" rtl="0" eaLnBrk="1" latinLnBrk="0" hangingPunct="1">
        <a:lnSpc>
          <a:spcPct val="100000"/>
        </a:lnSpc>
        <a:spcBef>
          <a:spcPct val="20000"/>
        </a:spcBef>
        <a:buClr>
          <a:schemeClr val="accent3"/>
        </a:buClr>
        <a:buFont typeface="Wingdings 2"/>
        <a:buChar char=""/>
        <a:defRPr kumimoji="0" sz="2000" kern="1200">
          <a:solidFill>
            <a:schemeClr val="tx1"/>
          </a:solidFill>
          <a:latin typeface="+mn-lt"/>
          <a:ea typeface="+mn-ea"/>
          <a:cs typeface="+mn-cs"/>
        </a:defRPr>
      </a:lvl4pPr>
      <a:lvl5pPr marL="1298448" indent="-182880" algn="l" rtl="0" eaLnBrk="1" latinLnBrk="0" hangingPunct="1">
        <a:lnSpc>
          <a:spcPct val="100000"/>
        </a:lnSpc>
        <a:spcBef>
          <a:spcPct val="20000"/>
        </a:spcBef>
        <a:buClr>
          <a:schemeClr val="accent4"/>
        </a:buClr>
        <a:buFont typeface="Wingdings 2"/>
        <a:buChar char=""/>
        <a:defRPr kumimoji="0" sz="2000" kern="1200">
          <a:solidFill>
            <a:schemeClr val="tx1"/>
          </a:solidFill>
          <a:latin typeface="+mn-lt"/>
          <a:ea typeface="+mn-ea"/>
          <a:cs typeface="+mn-cs"/>
        </a:defRPr>
      </a:lvl5pPr>
      <a:lvl6pPr marL="1508760" indent="-182880" algn="l" rtl="0" eaLnBrk="1" latinLnBrk="0" hangingPunct="1">
        <a:lnSpc>
          <a:spcPct val="100000"/>
        </a:lnSpc>
        <a:spcBef>
          <a:spcPct val="20000"/>
        </a:spcBef>
        <a:buClr>
          <a:schemeClr val="accent5"/>
        </a:buClr>
        <a:buFont typeface="Wingdings 2"/>
        <a:buChar char=""/>
        <a:defRPr kumimoji="0" sz="2000" kern="1200">
          <a:solidFill>
            <a:schemeClr val="tx1"/>
          </a:solidFill>
          <a:latin typeface="+mn-lt"/>
          <a:ea typeface="+mn-ea"/>
          <a:cs typeface="+mn-cs"/>
        </a:defRPr>
      </a:lvl6pPr>
      <a:lvl7pPr marL="171907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7pPr>
      <a:lvl8pPr marL="1920240"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8pPr>
      <a:lvl9pPr marL="2130552" indent="-182880" algn="l" rtl="0" eaLnBrk="1" latinLnBrk="0" hangingPunct="1">
        <a:lnSpc>
          <a:spcPct val="100000"/>
        </a:lnSpc>
        <a:spcBef>
          <a:spcPct val="20000"/>
        </a:spcBef>
        <a:buClr>
          <a:schemeClr val="accent6"/>
        </a:buClr>
        <a:buFont typeface="Wingdings 2"/>
        <a:buChar char=""/>
        <a:defRPr kumimoji="0" sz="20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ru-RU" dirty="0" smtClean="0"/>
              <a:t>Задание 3</a:t>
            </a:r>
            <a:endParaRPr lang="ru-RU" dirty="0"/>
          </a:p>
        </p:txBody>
      </p:sp>
      <p:sp>
        <p:nvSpPr>
          <p:cNvPr id="3" name="Подзаголовок 2"/>
          <p:cNvSpPr>
            <a:spLocks noGrp="1"/>
          </p:cNvSpPr>
          <p:nvPr>
            <p:ph type="subTitle" idx="1"/>
          </p:nvPr>
        </p:nvSpPr>
        <p:spPr/>
        <p:txBody>
          <a:bodyPr/>
          <a:lstStyle/>
          <a:p>
            <a:r>
              <a:rPr lang="ru-RU" dirty="0" smtClean="0"/>
              <a:t>Пунктуационный анализ</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Солнце стояло еще высоко (1) и впереди кипело что-то (2) в дыму (3) и гул выстрелов (4) стрельба (5) и канонада (6) не только не ослабевали (7) но усиливались до отчаянности(8) как человек (9) который кричит из последних сил</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134789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Человек должен сознавать себя выше львов (1) тигров (2) звезд (3) выше всего в природе (4) даже выше того (5) что непонятно (6) и кажется чудесным (7) иначе он не человек (8) а мышь (9) которая всего боится.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12345789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Колокольня Ивана Великого (1) это церковь из белого кирпича (2) расположенная на Соборной площади Московского Кремля. Время её возведения (3) 1500–1508 годы (4) а проектом её создания (5) занимался известный в то время итальянский архитектор Бон </a:t>
            </a:r>
            <a:r>
              <a:rPr lang="ru-RU" sz="2400" dirty="0" err="1">
                <a:latin typeface="Arial" pitchFamily="34" charset="0"/>
                <a:cs typeface="Arial" pitchFamily="34" charset="0"/>
              </a:rPr>
              <a:t>Фрязин</a:t>
            </a:r>
            <a:r>
              <a:rPr lang="ru-RU" sz="2400" dirty="0">
                <a:latin typeface="Arial" pitchFamily="34" charset="0"/>
                <a:cs typeface="Arial" pitchFamily="34" charset="0"/>
              </a:rPr>
              <a:t> (6) спроектировавший столп колокольни (7) а также Успенскую звонницу (8) и </a:t>
            </a:r>
            <a:r>
              <a:rPr lang="ru-RU" sz="2400" dirty="0" err="1">
                <a:latin typeface="Arial" pitchFamily="34" charset="0"/>
                <a:cs typeface="Arial" pitchFamily="34" charset="0"/>
              </a:rPr>
              <a:t>Филаретовую</a:t>
            </a:r>
            <a:r>
              <a:rPr lang="ru-RU" sz="2400" dirty="0">
                <a:latin typeface="Arial" pitchFamily="34" charset="0"/>
                <a:cs typeface="Arial" pitchFamily="34" charset="0"/>
              </a:rPr>
              <a:t> пристройку.</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13</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Красивая природа (1) обилие бурных рек (2) и живописных озёр (3) удивительные памятники истории (4) превращают Русский Север в райский уголок. Каким бы ни был круг ваших интересов (5) оказавшись в этих краях (6) Вы почувствуете себя как дома. Уставшему от шума мегаполиса (7) горожанину (8) стоит поселиться в деревенском доме у озера (9) и насладиться мастерством древних зодчих.</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1356</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Говорят (1) что архитектура (2) душа народа (3) воплощённая в камне (4) но к Руси это относится лишь с некоторой поправкой. Долгие годы Русь была страной деревянной (5) и её крепости (6) терема и избы строились из дерева (7) поскольку дерево для русского человека (8) возможность воплощения строительной красоты (9) чувства пропорций и слияния архитектурных сооружений с окружающей природой.</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XVIII век является временем (1) когда Россия «вздохнула» по-новому (2) ведь именно тогда (3) начали отстраиваться новые города и объекты (4) которые по сей день считаются историческими памятниками архитектуры. При этом первая половина XVIII века (5) тесно связана с именем великого российского императора Петра I. Именно он (6) привнёс много новшеств (7) заимствованных (8) из стран Европы.</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1247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Для изучения русской деревянной архитектуры XVI–XVII веков (1) мы располагаем немногочисленными (2) но довольно разнообразными изобразительными источниками (3) рисунками иностранных путешественников (4) планами (5) отдельных городов и селений (6) которые составлялись при строительстве новых городов-крепостей (7) или при перестройке старых (8) а также для разбора самых сложных земельных тяжб.</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2468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err="1">
                <a:latin typeface="Arial" pitchFamily="34" charset="0"/>
                <a:cs typeface="Arial" pitchFamily="34" charset="0"/>
              </a:rPr>
              <a:t>Госудáрственная</a:t>
            </a:r>
            <a:r>
              <a:rPr lang="ru-RU" sz="2400" dirty="0">
                <a:latin typeface="Arial" pitchFamily="34" charset="0"/>
                <a:cs typeface="Arial" pitchFamily="34" charset="0"/>
              </a:rPr>
              <a:t> </a:t>
            </a:r>
            <a:r>
              <a:rPr lang="ru-RU" sz="2400" dirty="0" err="1">
                <a:latin typeface="Arial" pitchFamily="34" charset="0"/>
                <a:cs typeface="Arial" pitchFamily="34" charset="0"/>
              </a:rPr>
              <a:t>Третьякóвская</a:t>
            </a:r>
            <a:r>
              <a:rPr lang="ru-RU" sz="2400" dirty="0">
                <a:latin typeface="Arial" pitchFamily="34" charset="0"/>
                <a:cs typeface="Arial" pitchFamily="34" charset="0"/>
              </a:rPr>
              <a:t> </a:t>
            </a:r>
            <a:r>
              <a:rPr lang="ru-RU" sz="2400" dirty="0" err="1">
                <a:latin typeface="Arial" pitchFamily="34" charset="0"/>
                <a:cs typeface="Arial" pitchFamily="34" charset="0"/>
              </a:rPr>
              <a:t>галерéя</a:t>
            </a:r>
            <a:r>
              <a:rPr lang="ru-RU" sz="2400" dirty="0">
                <a:latin typeface="Arial" pitchFamily="34" charset="0"/>
                <a:cs typeface="Arial" pitchFamily="34" charset="0"/>
              </a:rPr>
              <a:t> (1) московский художественный музей (2) основанный в 1856 году купцом Павлом Третьяковым (3) происходившим из небогатого купеческого рода. Коллекционер хотел создать национальный музей (4) в котором (5) были бы представлены работы русских художников. Сегодня (6) экспозиция галереи насчитывает более 180 000 предметов (7) и включает в себя картины (8) скульптуры и изделия из драгоценных металлов (9) созданные с XI по XX век.</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23489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Домик Петра I (1) единственная постройка (2) сохранившаяся с первых дней основания Петербурга (3) которая была сооружена солдатами-плотниками за три дня (4) и служила первой резиденцией царя на берегах Невы. Внутри дома до сих пор на рабочем столе лежат царская табакерка (5) самшитовая курительная трубка (6) чертежи и деловые бумаги (7) вещи (8) принадлежавшие Петру I.</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a:t>
            </a:r>
            <a:r>
              <a:rPr lang="ru-RU" dirty="0" smtClean="0">
                <a:latin typeface="Arial" pitchFamily="34" charset="0"/>
                <a:cs typeface="Arial" pitchFamily="34" charset="0"/>
              </a:rPr>
              <a:t>кавычки.</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Болдинская усадьба, расположенная недалеко от (1) Нижнего Новгорода (2), привлекает к себе большое количество поклонников творчества А.С. Пушкина. Несмотря на то что поэт побывал в родовом поместье всего лишь три раза, село вдохновило его на написание более 50 произведений, среди которых (3) Медный всадник (4), главы (5) Евгения Онегина (6). Недаром исследователи творчества Александра Сергеевича говорили о днях, которые поэт провёл здесь осенью 1830 года: (7) Это чудо болдинской осени (8).</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345678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Как известно (1) люди называют жестокость человека "зверской" (2) но это страшно несправедливо (3) и обидно для зверей: зверь никогда не (4) может быть (5) так жесток (6) как человек (7) так артистически (8) так художественно жесток.</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12678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двоеточие.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В 1767 году Екатерина II сообщала в письме к Н.И. Панину (1) «Мы вчера, ввечеру, сюда приехали и нашли город (2) который всячески может слыть столицею большого царства». Считается (3) что именно после визита государыни (4) Казань начала развиваться семимильными шагами (5) строили церкви (6) заводы (7) учебные заведения (8) общественные учреждения и дома.</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15</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Петродворец располагается в 30 км от Петербурга (1) и является одним из самых известных дворцово-парковых ансамблей нашей страны (2) и (3) пожалуй (4) всего мира. Его по праву называют основным украшением «жемчужного ожерелья» города на Неве (5) как именуют пригороды Санкт-Петербурга. Наиболее уникальным отличием Петродворца (6) от других дворцово-парковых ансамблей (7) являются десятки разнообразных фонтанов (8) входящих в потрясающий по красоте комплекс.</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3458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Башня </a:t>
            </a:r>
            <a:r>
              <a:rPr lang="ru-RU" sz="2400" dirty="0" err="1">
                <a:latin typeface="Arial" pitchFamily="34" charset="0"/>
                <a:cs typeface="Arial" pitchFamily="34" charset="0"/>
              </a:rPr>
              <a:t>Сююмбике</a:t>
            </a:r>
            <a:r>
              <a:rPr lang="ru-RU" sz="2400" dirty="0">
                <a:latin typeface="Arial" pitchFamily="34" charset="0"/>
                <a:cs typeface="Arial" pitchFamily="34" charset="0"/>
              </a:rPr>
              <a:t> (1) жемчужина казанского кремля и символ города. Кроме того (2) она также известна (3) как выдающееся архитектурное сооружение. </a:t>
            </a:r>
            <a:r>
              <a:rPr lang="ru-RU" sz="2400" dirty="0" err="1">
                <a:latin typeface="Arial" pitchFamily="34" charset="0"/>
                <a:cs typeface="Arial" pitchFamily="34" charset="0"/>
              </a:rPr>
              <a:t>Сююмбике</a:t>
            </a:r>
            <a:r>
              <a:rPr lang="ru-RU" sz="2400" dirty="0">
                <a:latin typeface="Arial" pitchFamily="34" charset="0"/>
                <a:cs typeface="Arial" pitchFamily="34" charset="0"/>
              </a:rPr>
              <a:t> (4) одна из так называемых падающих башен. Примечательно (5) что высота её (6) составляет 58 метров (7) при этом она имеет сильный вертикальный наклон. Известный учёный </a:t>
            </a:r>
            <a:r>
              <a:rPr lang="ru-RU" sz="2400" dirty="0" err="1">
                <a:latin typeface="Arial" pitchFamily="34" charset="0"/>
                <a:cs typeface="Arial" pitchFamily="34" charset="0"/>
              </a:rPr>
              <a:t>Нияз</a:t>
            </a:r>
            <a:r>
              <a:rPr lang="ru-RU" sz="2400" dirty="0">
                <a:latin typeface="Arial" pitchFamily="34" charset="0"/>
                <a:cs typeface="Arial" pitchFamily="34" charset="0"/>
              </a:rPr>
              <a:t> </a:t>
            </a:r>
            <a:r>
              <a:rPr lang="ru-RU" sz="2400" dirty="0" err="1">
                <a:latin typeface="Arial" pitchFamily="34" charset="0"/>
                <a:cs typeface="Arial" pitchFamily="34" charset="0"/>
              </a:rPr>
              <a:t>Халитов</a:t>
            </a:r>
            <a:r>
              <a:rPr lang="ru-RU" sz="2400" dirty="0">
                <a:latin typeface="Arial" pitchFamily="34" charset="0"/>
                <a:cs typeface="Arial" pitchFamily="34" charset="0"/>
              </a:rPr>
              <a:t> писал (8) «Башня </a:t>
            </a:r>
            <a:r>
              <a:rPr lang="ru-RU" sz="2400" dirty="0" err="1">
                <a:latin typeface="Arial" pitchFamily="34" charset="0"/>
                <a:cs typeface="Arial" pitchFamily="34" charset="0"/>
              </a:rPr>
              <a:t>Сююмбике</a:t>
            </a:r>
            <a:r>
              <a:rPr lang="ru-RU" sz="2400" dirty="0">
                <a:latin typeface="Arial" pitchFamily="34" charset="0"/>
                <a:cs typeface="Arial" pitchFamily="34" charset="0"/>
              </a:rPr>
              <a:t> закладывалась в большой спешке (9) что впоследствии и послужило причиной её наклона в северо-восточном направлении».</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14</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Среди необозримых полей (1) лесов (2) перелесков на северо-западе Пензенской области раскинулось (3) старинное село Тарханы. Здесь (4) в имении Арсеньевых (5) провёл детские и отроческие годы Михаил Юрьевич Лермонтов. Сейчас в бывших Тарханах (6) именуемых ныне </a:t>
            </a:r>
            <a:r>
              <a:rPr lang="ru-RU" sz="2400" dirty="0" err="1">
                <a:latin typeface="Arial" pitchFamily="34" charset="0"/>
                <a:cs typeface="Arial" pitchFamily="34" charset="0"/>
              </a:rPr>
              <a:t>Лермонтово</a:t>
            </a:r>
            <a:r>
              <a:rPr lang="ru-RU" sz="2400" dirty="0">
                <a:latin typeface="Arial" pitchFamily="34" charset="0"/>
                <a:cs typeface="Arial" pitchFamily="34" charset="0"/>
              </a:rPr>
              <a:t> (7) находится Государственный музей-заповедник великого русского поэта (8) и писателя. Это уникальный (9) историко-культурный памятник федерального значения.</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124567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двоеточие.</a:t>
            </a:r>
            <a:r>
              <a:rPr lang="ru-RU" dirty="0">
                <a:latin typeface="Arial" pitchFamily="34" charset="0"/>
                <a:cs typeface="Arial" pitchFamily="34" charset="0"/>
              </a:rPr>
              <a:t>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Арбат уже давно стал главной туристической артерией Москвы (1) так как сюда стекаются гости </a:t>
            </a:r>
            <a:r>
              <a:rPr lang="ru-RU" sz="2400" dirty="0" err="1">
                <a:latin typeface="Arial" pitchFamily="34" charset="0"/>
                <a:cs typeface="Arial" pitchFamily="34" charset="0"/>
              </a:rPr>
              <a:t>гóрода</a:t>
            </a:r>
            <a:r>
              <a:rPr lang="ru-RU" sz="2400" dirty="0">
                <a:latin typeface="Arial" pitchFamily="34" charset="0"/>
                <a:cs typeface="Arial" pitchFamily="34" charset="0"/>
              </a:rPr>
              <a:t> со всех его концов. Пересекают Старый Арбат узкие переулки (2) Большой </a:t>
            </a:r>
            <a:r>
              <a:rPr lang="ru-RU" sz="2400" dirty="0" err="1">
                <a:latin typeface="Arial" pitchFamily="34" charset="0"/>
                <a:cs typeface="Arial" pitchFamily="34" charset="0"/>
              </a:rPr>
              <a:t>Афанасьевский</a:t>
            </a:r>
            <a:r>
              <a:rPr lang="ru-RU" sz="2400" dirty="0">
                <a:latin typeface="Arial" pitchFamily="34" charset="0"/>
                <a:cs typeface="Arial" pitchFamily="34" charset="0"/>
              </a:rPr>
              <a:t> (3) Староконюшенный (4) Калошин (5) </a:t>
            </a:r>
            <a:r>
              <a:rPr lang="ru-RU" sz="2400" dirty="0" err="1">
                <a:latin typeface="Arial" pitchFamily="34" charset="0"/>
                <a:cs typeface="Arial" pitchFamily="34" charset="0"/>
              </a:rPr>
              <a:t>Кривоарбатский</a:t>
            </a:r>
            <a:r>
              <a:rPr lang="ru-RU" sz="2400" dirty="0">
                <a:latin typeface="Arial" pitchFamily="34" charset="0"/>
                <a:cs typeface="Arial" pitchFamily="34" charset="0"/>
              </a:rPr>
              <a:t> (6) Денежный и т.д. Это своеобразное наследство от расположенных здесь мастерских ремесленников (7) а само название </a:t>
            </a:r>
            <a:r>
              <a:rPr lang="ru-RU" sz="2400" dirty="0" err="1">
                <a:latin typeface="Arial" pitchFamily="34" charset="0"/>
                <a:cs typeface="Arial" pitchFamily="34" charset="0"/>
              </a:rPr>
              <a:t>Орбат</a:t>
            </a:r>
            <a:r>
              <a:rPr lang="ru-RU" sz="2400" dirty="0">
                <a:latin typeface="Arial" pitchFamily="34" charset="0"/>
                <a:cs typeface="Arial" pitchFamily="34" charset="0"/>
              </a:rPr>
              <a:t> впервые упоминается в 1475 году (8) «Погорел совсем на </a:t>
            </a:r>
            <a:r>
              <a:rPr lang="ru-RU" sz="2400" dirty="0" err="1">
                <a:latin typeface="Arial" pitchFamily="34" charset="0"/>
                <a:cs typeface="Arial" pitchFamily="34" charset="0"/>
              </a:rPr>
              <a:t>Орбате</a:t>
            </a:r>
            <a:r>
              <a:rPr lang="ru-RU" sz="2400" dirty="0">
                <a:latin typeface="Arial" pitchFamily="34" charset="0"/>
                <a:cs typeface="Arial" pitchFamily="34" charset="0"/>
              </a:rPr>
              <a:t> Никифор </a:t>
            </a:r>
            <a:r>
              <a:rPr lang="ru-RU" sz="2400" dirty="0" err="1">
                <a:latin typeface="Arial" pitchFamily="34" charset="0"/>
                <a:cs typeface="Arial" pitchFamily="34" charset="0"/>
              </a:rPr>
              <a:t>Басенков</a:t>
            </a:r>
            <a:r>
              <a:rPr lang="ru-RU" sz="2400" dirty="0">
                <a:latin typeface="Arial" pitchFamily="34" charset="0"/>
                <a:cs typeface="Arial" pitchFamily="34" charset="0"/>
              </a:rPr>
              <a:t>».</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Дом-музей Петра I в Вологде (1) именуемый «Петровским домиком» (2) служил резиденцией императора во время визитов в город. На фасаде здания сохранилась старинная каменная доска (3) на которой изображена рука (4) с зажатой секирой. До сих пор в музее хранятся камзолы Петра I (5) старинные стулья с голландским гербом на спинках (6) походные солдатские фляги с гравировкой. Всего (7) около 100 экспонатов (8) отражающих быт (9) и реалии того времени.</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123568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268760"/>
            <a:ext cx="7776864" cy="44644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Долина гейзеров (1) природная достопримечательность Камчатского края (2) расположенная в </a:t>
            </a:r>
            <a:r>
              <a:rPr lang="ru-RU" sz="2400" dirty="0" err="1">
                <a:latin typeface="Arial" pitchFamily="34" charset="0"/>
                <a:cs typeface="Arial" pitchFamily="34" charset="0"/>
              </a:rPr>
              <a:t>Кроноцком</a:t>
            </a:r>
            <a:r>
              <a:rPr lang="ru-RU" sz="2400" dirty="0">
                <a:latin typeface="Arial" pitchFamily="34" charset="0"/>
                <a:cs typeface="Arial" pitchFamily="34" charset="0"/>
              </a:rPr>
              <a:t> биосферном заповеднике. Уникальные термальные источники (3) грязевые котлы (4) водопады и озёра (5) всё это разбросано по каньону реки Гейзерной (6) где наблюдаются разнообразные природные условия (7) вмещающие в себя ландшафты нескольких географических поясов. Основа драматичных панорам заповедника (8) пышущие гейзеры (9) бурлящие и взрывающиеся сокрушительными потоками воды и пара.</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158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Дерево (1) материал недолговечный (2) а время и пожары сделали своё дело. Именно из-за них (3) до наших дней не дошли многие выдающиеся сооружения (4) о которых мы знаем только из летописей. При этом центральные районы России (5) почти не сохранили памятники деревянного зодчества. И только некоторые области Поволжья (6) Урала (7) Сибири и Севера (8) донесли до нас образцы этого высокого искусства.</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2467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Ясная Поляна (1) чудесное место. Оказавшись в этом уютном уголке (2) расположенном всего лишь в 200 км от столицы (3) и в 10 минутах езды от Тулы (4) ощущаешь себя на краю земли. Природа поражает своей красотой (5) и время здесь словно останавливается. Берёзовая аллея (6) яблоневые сады (7) парки (8) и пруды настраивают на творческий лад. Неудивительно (9) что в этих местах творил гениальный писатель Л.Н. Толстой.</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245679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a:t>
            </a:r>
            <a:r>
              <a:rPr lang="ru-RU" dirty="0" smtClean="0">
                <a:latin typeface="Arial" pitchFamily="34" charset="0"/>
                <a:cs typeface="Arial" pitchFamily="34" charset="0"/>
              </a:rPr>
              <a:t>должно стоять тире.</a:t>
            </a:r>
            <a:r>
              <a:rPr lang="ru-RU" dirty="0">
                <a:latin typeface="Arial" pitchFamily="34" charset="0"/>
                <a:cs typeface="Arial" pitchFamily="34" charset="0"/>
              </a:rPr>
              <a:t> </a:t>
            </a:r>
          </a:p>
        </p:txBody>
      </p:sp>
      <p:sp>
        <p:nvSpPr>
          <p:cNvPr id="5" name="Прямоугольник 4"/>
          <p:cNvSpPr/>
          <p:nvPr/>
        </p:nvSpPr>
        <p:spPr>
          <a:xfrm>
            <a:off x="971600" y="1340768"/>
            <a:ext cx="7776864" cy="4464496"/>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Суздальский музей деревянного зодчества (1) настоящий городок (2) построенный без единого гвоздя. Из дерева здесь всё (3) ложки и лавки в избе и даже крытая лемехом церковная маковка. Мельницы (4) церковь (5) </a:t>
            </a:r>
            <a:r>
              <a:rPr lang="ru-RU" sz="2400" dirty="0" err="1">
                <a:latin typeface="Arial" pitchFamily="34" charset="0"/>
                <a:cs typeface="Arial" pitchFamily="34" charset="0"/>
              </a:rPr>
              <a:t>домá</a:t>
            </a:r>
            <a:r>
              <a:rPr lang="ru-RU" sz="2400" dirty="0">
                <a:latin typeface="Arial" pitchFamily="34" charset="0"/>
                <a:cs typeface="Arial" pitchFamily="34" charset="0"/>
              </a:rPr>
              <a:t> (6) амбары и бани (7) всё привезено сюда из разных сёл Владимирской области и поставлено на территории не сохранившегося Дмитриевского монастыря. Автор проекта создания музея В.М. Анисимов писал (8) «Забыть свои корни можно и через три поколения. И потому ещё более дорогой нам становится историческая память»</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Мы можем сказать про человека (1) что он чаще бывает добр (2) чем зол (3) чаще умён (4) чем глуп; но будет неправдой (5) если мы скажем про одного человека (6) что он добрый (7) или умный (8) а про другого скажем (9) что он злой или глупый.</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12345689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Лабиринты </a:t>
            </a:r>
            <a:r>
              <a:rPr lang="ru-RU" sz="2400" dirty="0" err="1">
                <a:latin typeface="Arial" pitchFamily="34" charset="0"/>
                <a:cs typeface="Arial" pitchFamily="34" charset="0"/>
              </a:rPr>
              <a:t>Заяцкого</a:t>
            </a:r>
            <a:r>
              <a:rPr lang="ru-RU" sz="2400" dirty="0">
                <a:latin typeface="Arial" pitchFamily="34" charset="0"/>
                <a:cs typeface="Arial" pitchFamily="34" charset="0"/>
              </a:rPr>
              <a:t> острова (1) настоящая загадка Соловецкого архипелага. Это невысокие сооружения (2) выложенные в виде спирали из мелких булыжников (3) и (4) имеющие один вход (5) и выход. Над загадкой острова учёные бьются с начала XX века (6) однако (7) единого мнения о происхождении этих лабиринтов до сих пор не существует. Тайна (8) завесу которой пока никто не может приподнять (9) манит к себе большое количество туристов.</a:t>
            </a:r>
            <a:r>
              <a:rPr lang="ru-RU" sz="2400" dirty="0" smtClean="0">
                <a:latin typeface="Arial" pitchFamily="34" charset="0"/>
                <a:cs typeface="Arial" pitchFamily="34" charset="0"/>
              </a:rPr>
              <a:t/>
            </a:r>
            <a:br>
              <a:rPr lang="ru-RU" sz="2400" dirty="0" smtClean="0">
                <a:latin typeface="Arial" pitchFamily="34" charset="0"/>
                <a:cs typeface="Arial" pitchFamily="34" charset="0"/>
              </a:rPr>
            </a:br>
            <a:endParaRPr lang="ru-RU" sz="2400" dirty="0">
              <a:latin typeface="Arial" pitchFamily="34" charset="0"/>
              <a:cs typeface="Arial" pitchFamily="34" charset="0"/>
            </a:endParaRP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2689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Кремль (1) самая древняя часть столицы России (2) расположенная на берегу Москвы-реки. Именно здесь (3) на </a:t>
            </a:r>
            <a:r>
              <a:rPr lang="ru-RU" sz="2400" dirty="0" err="1">
                <a:latin typeface="Arial" pitchFamily="34" charset="0"/>
                <a:cs typeface="Arial" pitchFamily="34" charset="0"/>
              </a:rPr>
              <a:t>Боровицком</a:t>
            </a:r>
            <a:r>
              <a:rPr lang="ru-RU" sz="2400" dirty="0">
                <a:latin typeface="Arial" pitchFamily="34" charset="0"/>
                <a:cs typeface="Arial" pitchFamily="34" charset="0"/>
              </a:rPr>
              <a:t> холме (4) ещё в середине XII века князь Юрий Долгорукий основал свою усадьбу-крепость (5) впервые упомянутую в 1147 году. Примечательно (6) что стены и башни Кремля были воздвигнуты из красного кирпича (7) на месте прежних белокаменных в конце XV века (8) а колокольня Ивана Великого (9) самое высокое здание на Руси тех времён.</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234568</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Спокойная (1) размеренная жизнь имеет еще и ту особенность (2) что развивает крайнюю (3) чрезмерную тонкость чувств (4) при (5) которой любые из главнейших человеческих побуждений (6) начинают выглядеть слишком грубыми: щедрость ранит так же сильно (7) как черствость (8) а проявление благодарности неприятно не меньше (9) чем свидетельство черствости души.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smtClean="0"/>
              <a:t>1234789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По правде говоря (1) люди (2) которым чужда нелогичность (3) внушают мне страх: я не могу допустить (4) что они никогда не ошибаются (5) а (6) поэтому начинаю бояться (7) что ошибаются постоянно.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123457</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Люди (1) как реки: несмотря на то что вода во всех одинаковая (2) и везде одна и та же (3) каждая река бывает то узкая (4) то быстрая (5) то широкая (6) то тихая (7) то чистая (8) то холодная (9) то мутная.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3456789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Эгоизм (1) и добросердечность (2) высокие порывы (3) и чувственность (4) тщеславие (5) бескорыстие (6) мужество (7) лень (8) неуверенность в себе - все это уживается в одном человеке (9) не создавая особой дисгармонии.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2456789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Кто в молодости не связал себя прочными связями с прекрасным делом (1) или по крайней мере с простым (2) но честным и полезным трудом (3) тот может считать свою молодость бесследно потерянною (4) как бы весело она ни прошла (5) и (6) сколько бы приятных воспоминаний ни оставила...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234</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Скругленный прямоугольник 3"/>
          <p:cNvSpPr/>
          <p:nvPr/>
        </p:nvSpPr>
        <p:spPr>
          <a:xfrm>
            <a:off x="395536" y="260648"/>
            <a:ext cx="8424936" cy="792088"/>
          </a:xfrm>
          <a:prstGeom prst="roundRect">
            <a:avLst/>
          </a:prstGeom>
        </p:spPr>
        <p:style>
          <a:lnRef idx="2">
            <a:schemeClr val="accent5">
              <a:shade val="50000"/>
            </a:schemeClr>
          </a:lnRef>
          <a:fillRef idx="1">
            <a:schemeClr val="accent5"/>
          </a:fillRef>
          <a:effectRef idx="0">
            <a:schemeClr val="accent5"/>
          </a:effectRef>
          <a:fontRef idx="minor">
            <a:schemeClr val="lt1"/>
          </a:fontRef>
        </p:style>
        <p:txBody>
          <a:bodyPr rtlCol="0" anchor="ctr"/>
          <a:lstStyle/>
          <a:p>
            <a:pPr algn="ctr"/>
            <a:r>
              <a:rPr lang="ru-RU" dirty="0">
                <a:latin typeface="Arial" pitchFamily="34" charset="0"/>
                <a:cs typeface="Arial" pitchFamily="34" charset="0"/>
              </a:rPr>
              <a:t>Расставьте знаки препинания. </a:t>
            </a:r>
            <a:endParaRPr lang="ru-RU" dirty="0" smtClean="0">
              <a:latin typeface="Arial" pitchFamily="34" charset="0"/>
              <a:cs typeface="Arial" pitchFamily="34" charset="0"/>
            </a:endParaRPr>
          </a:p>
          <a:p>
            <a:pPr algn="ctr"/>
            <a:r>
              <a:rPr lang="ru-RU" dirty="0" smtClean="0">
                <a:latin typeface="Arial" pitchFamily="34" charset="0"/>
                <a:cs typeface="Arial" pitchFamily="34" charset="0"/>
              </a:rPr>
              <a:t>Укажите </a:t>
            </a:r>
            <a:r>
              <a:rPr lang="ru-RU" dirty="0">
                <a:latin typeface="Arial" pitchFamily="34" charset="0"/>
                <a:cs typeface="Arial" pitchFamily="34" charset="0"/>
              </a:rPr>
              <a:t>цифры, на месте которых должны стоять запятые. </a:t>
            </a:r>
          </a:p>
        </p:txBody>
      </p:sp>
      <p:sp>
        <p:nvSpPr>
          <p:cNvPr id="5" name="Прямоугольник 4"/>
          <p:cNvSpPr/>
          <p:nvPr/>
        </p:nvSpPr>
        <p:spPr>
          <a:xfrm>
            <a:off x="971600" y="1556792"/>
            <a:ext cx="7776864" cy="4032448"/>
          </a:xfrm>
          <a:prstGeom prst="rect">
            <a:avLst/>
          </a:prstGeom>
        </p:spPr>
        <p:style>
          <a:lnRef idx="2">
            <a:schemeClr val="accent5"/>
          </a:lnRef>
          <a:fillRef idx="1">
            <a:schemeClr val="lt1"/>
          </a:fillRef>
          <a:effectRef idx="0">
            <a:schemeClr val="accent5"/>
          </a:effectRef>
          <a:fontRef idx="minor">
            <a:schemeClr val="dk1"/>
          </a:fontRef>
        </p:style>
        <p:txBody>
          <a:bodyPr rtlCol="0" anchor="ctr"/>
          <a:lstStyle/>
          <a:p>
            <a:pPr algn="just"/>
            <a:r>
              <a:rPr lang="ru-RU" sz="2400" dirty="0">
                <a:latin typeface="Arial" pitchFamily="34" charset="0"/>
                <a:cs typeface="Arial" pitchFamily="34" charset="0"/>
              </a:rPr>
              <a:t>Живет свободно только тот (1) кто находит радость в исполнении своего долга (2) кто обдумал тот путь (3) который (4) он должен пройти в жизни (5) кто подчиняется нравственному закону (6) не из страха (7) а уважает и слушается его потому (8) что считает (9) что так должно. </a:t>
            </a:r>
          </a:p>
        </p:txBody>
      </p:sp>
      <p:sp>
        <p:nvSpPr>
          <p:cNvPr id="6" name="Скругленный прямоугольник 5"/>
          <p:cNvSpPr/>
          <p:nvPr/>
        </p:nvSpPr>
        <p:spPr>
          <a:xfrm>
            <a:off x="5868144" y="5949280"/>
            <a:ext cx="2880320" cy="504056"/>
          </a:xfrm>
          <a:prstGeom prst="roundRect">
            <a:avLst/>
          </a:prstGeom>
        </p:spPr>
        <p:style>
          <a:lnRef idx="1">
            <a:schemeClr val="accent5"/>
          </a:lnRef>
          <a:fillRef idx="2">
            <a:schemeClr val="accent5"/>
          </a:fillRef>
          <a:effectRef idx="1">
            <a:schemeClr val="accent5"/>
          </a:effectRef>
          <a:fontRef idx="minor">
            <a:schemeClr val="dk1"/>
          </a:fontRef>
        </p:style>
        <p:txBody>
          <a:bodyPr rtlCol="0" anchor="ctr"/>
          <a:lstStyle/>
          <a:p>
            <a:pPr algn="ctr"/>
            <a:r>
              <a:rPr lang="ru-RU" dirty="0"/>
              <a:t>1235789</a:t>
            </a:r>
            <a:endParaRPr lang="ru-RU" dirty="0">
              <a:latin typeface="Arial" pitchFamily="34" charset="0"/>
              <a:cs typeface="Arial"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wipe(down)">
                                      <p:cBhvr>
                                        <p:cTn id="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Солнцестояние">
  <a:themeElements>
    <a:clrScheme name="Солнцестояние">
      <a:dk1>
        <a:sysClr val="windowText" lastClr="000000"/>
      </a:dk1>
      <a:lt1>
        <a:sysClr val="window" lastClr="FFFFFF"/>
      </a:lt1>
      <a:dk2>
        <a:srgbClr val="4F271C"/>
      </a:dk2>
      <a:lt2>
        <a:srgbClr val="E7DEC9"/>
      </a:lt2>
      <a:accent1>
        <a:srgbClr val="3891A7"/>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Солнцестояние">
      <a:majorFont>
        <a:latin typeface="Gill Sans MT"/>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ill Sans MT"/>
        <a:ea typeface=""/>
        <a:cs typeface=""/>
        <a:font script="Grek" typeface="Corbel"/>
        <a:font script="Cyrl" typeface="Corbel"/>
        <a:font script="Jpan" typeface="HGｺﾞｼｯｸE"/>
        <a:font script="Hang" typeface="HY엽서L"/>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Солнцестояние">
      <a:fillStyleLst>
        <a:solidFill>
          <a:schemeClr val="phClr"/>
        </a:solidFill>
        <a:gradFill rotWithShape="1">
          <a:gsLst>
            <a:gs pos="0">
              <a:schemeClr val="phClr">
                <a:tint val="35000"/>
                <a:satMod val="253000"/>
              </a:schemeClr>
            </a:gs>
            <a:gs pos="50000">
              <a:schemeClr val="phClr">
                <a:tint val="42000"/>
                <a:satMod val="255000"/>
              </a:schemeClr>
            </a:gs>
            <a:gs pos="97000">
              <a:schemeClr val="phClr">
                <a:tint val="53000"/>
                <a:satMod val="260000"/>
              </a:schemeClr>
            </a:gs>
            <a:gs pos="100000">
              <a:schemeClr val="phClr">
                <a:tint val="56000"/>
                <a:satMod val="275000"/>
              </a:schemeClr>
            </a:gs>
          </a:gsLst>
          <a:path path="circle">
            <a:fillToRect l="50000" t="50000" r="50000" b="50000"/>
          </a:path>
        </a:gradFill>
        <a:gradFill rotWithShape="1">
          <a:gsLst>
            <a:gs pos="0">
              <a:schemeClr val="phClr">
                <a:tint val="92000"/>
                <a:satMod val="170000"/>
              </a:schemeClr>
            </a:gs>
            <a:gs pos="15000">
              <a:schemeClr val="phClr">
                <a:tint val="92000"/>
                <a:shade val="99000"/>
                <a:satMod val="170000"/>
              </a:schemeClr>
            </a:gs>
            <a:gs pos="62000">
              <a:schemeClr val="phClr">
                <a:tint val="96000"/>
                <a:shade val="80000"/>
                <a:satMod val="170000"/>
              </a:schemeClr>
            </a:gs>
            <a:gs pos="97000">
              <a:schemeClr val="phClr">
                <a:tint val="98000"/>
                <a:shade val="63000"/>
                <a:satMod val="170000"/>
              </a:schemeClr>
            </a:gs>
            <a:gs pos="100000">
              <a:schemeClr val="phClr">
                <a:shade val="62000"/>
                <a:satMod val="170000"/>
              </a:schemeClr>
            </a:gs>
          </a:gsLst>
          <a:path path="circle">
            <a:fillToRect l="50000" t="50000" r="50000" b="50000"/>
          </a:path>
        </a:gradFill>
      </a:fillStyleLst>
      <a:lnStyleLst>
        <a:ln w="9525" cap="flat" cmpd="sng" algn="ctr">
          <a:solidFill>
            <a:schemeClr val="phClr"/>
          </a:solidFill>
          <a:prstDash val="solid"/>
        </a:ln>
        <a:ln w="25400" cap="flat" cmpd="sng" algn="ctr">
          <a:solidFill>
            <a:schemeClr val="phClr"/>
          </a:solidFill>
          <a:prstDash val="solid"/>
        </a:ln>
        <a:ln w="25400" cap="flat" cmpd="sng" algn="ctr">
          <a:solidFill>
            <a:schemeClr val="phClr"/>
          </a:solidFill>
          <a:prstDash val="solid"/>
        </a:ln>
      </a:lnStyleLst>
      <a:effectStyleLst>
        <a:effectStyle>
          <a:effectLst>
            <a:outerShdw blurRad="63500" dist="25400" dir="5400000" rotWithShape="0">
              <a:srgbClr val="000000">
                <a:alpha val="43137"/>
              </a:srgbClr>
            </a:outerShdw>
          </a:effectLst>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8700000"/>
            </a:lightRig>
          </a:scene3d>
          <a:sp3d contourW="12700">
            <a:bevelT w="0" h="0"/>
            <a:contourClr>
              <a:schemeClr val="phClr">
                <a:shade val="80000"/>
              </a:schemeClr>
            </a:contourClr>
          </a:sp3d>
        </a:effectStyle>
        <a:effectStyle>
          <a:effectLst>
            <a:outerShdw blurRad="63500" dist="25400" dir="5400000" rotWithShape="0">
              <a:srgbClr val="000000">
                <a:alpha val="43137"/>
              </a:srgbClr>
            </a:outerShdw>
          </a:effectLst>
          <a:scene3d>
            <a:camera prst="orthographicFront" fov="0">
              <a:rot lat="0" lon="0" rev="0"/>
            </a:camera>
            <a:lightRig rig="brightRoom" dir="tl">
              <a:rot lat="0" lon="0" rev="5400000"/>
            </a:lightRig>
          </a:scene3d>
          <a:sp3d contourW="12700">
            <a:bevelT w="25400" h="50800" prst="angle"/>
            <a:contourClr>
              <a:schemeClr val="phClr"/>
            </a:contourClr>
          </a:sp3d>
        </a:effectStyle>
      </a:effectStyleLst>
      <a:bgFillStyleLst>
        <a:solidFill>
          <a:schemeClr val="phClr"/>
        </a:solidFill>
        <a:gradFill rotWithShape="1">
          <a:gsLst>
            <a:gs pos="0">
              <a:schemeClr val="phClr">
                <a:tint val="60000"/>
                <a:satMod val="355000"/>
              </a:schemeClr>
            </a:gs>
            <a:gs pos="40000">
              <a:schemeClr val="phClr">
                <a:tint val="85000"/>
                <a:satMod val="320000"/>
              </a:schemeClr>
            </a:gs>
            <a:gs pos="100000">
              <a:schemeClr val="phClr">
                <a:shade val="55000"/>
                <a:satMod val="300000"/>
              </a:schemeClr>
            </a:gs>
          </a:gsLst>
          <a:path path="circle">
            <a:fillToRect l="-24500" t="-20000" r="124500" b="120000"/>
          </a:path>
        </a:gradFill>
        <a:blipFill>
          <a:blip xmlns:r="http://schemas.openxmlformats.org/officeDocument/2006/relationships" r:embed="rId1">
            <a:duotone>
              <a:schemeClr val="phClr">
                <a:shade val="9000"/>
                <a:satMod val="300000"/>
              </a:schemeClr>
              <a:schemeClr val="phClr">
                <a:tint val="90000"/>
                <a:satMod val="225000"/>
              </a:schemeClr>
            </a:duotone>
          </a:blip>
          <a:tile tx="0" ty="0" sx="90000" sy="90000" flip="x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Solstice</Template>
  <TotalTime>20</TotalTime>
  <Words>2682</Words>
  <Application>Microsoft Office PowerPoint</Application>
  <PresentationFormat>Экран (4:3)</PresentationFormat>
  <Paragraphs>122</Paragraphs>
  <Slides>31</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31</vt:i4>
      </vt:variant>
    </vt:vector>
  </HeadingPairs>
  <TitlesOfParts>
    <vt:vector size="32" baseType="lpstr">
      <vt:lpstr>Солнцестояние</vt:lpstr>
      <vt:lpstr>Задание 3</vt:lpstr>
      <vt:lpstr>Слайд 2</vt:lpstr>
      <vt:lpstr>Слайд 3</vt:lpstr>
      <vt:lpstr>Слайд 4</vt:lpstr>
      <vt:lpstr>Слайд 5</vt:lpstr>
      <vt:lpstr>Слайд 6</vt:lpstr>
      <vt:lpstr>Слайд 7</vt:lpstr>
      <vt:lpstr>Слайд 8</vt:lpstr>
      <vt:lpstr>Слайд 9</vt:lpstr>
      <vt:lpstr>Слайд 10</vt:lpstr>
      <vt:lpstr>Слайд 11</vt:lpstr>
      <vt:lpstr>Слайд 12</vt:lpstr>
      <vt:lpstr>Слайд 13</vt:lpstr>
      <vt:lpstr>Слайд 14</vt:lpstr>
      <vt:lpstr>Слайд 15</vt:lpstr>
      <vt:lpstr>Слайд 16</vt:lpstr>
      <vt:lpstr>Слайд 17</vt:lpstr>
      <vt:lpstr>Слайд 18</vt:lpstr>
      <vt:lpstr>Слайд 19</vt:lpstr>
      <vt:lpstr>Слайд 20</vt:lpstr>
      <vt:lpstr>Слайд 21</vt:lpstr>
      <vt:lpstr>Слайд 22</vt:lpstr>
      <vt:lpstr>Слайд 23</vt:lpstr>
      <vt:lpstr>Слайд 24</vt:lpstr>
      <vt:lpstr>Слайд 25</vt:lpstr>
      <vt:lpstr>Слайд 26</vt:lpstr>
      <vt:lpstr>Слайд 27</vt:lpstr>
      <vt:lpstr>Слайд 28</vt:lpstr>
      <vt:lpstr>Слайд 29</vt:lpstr>
      <vt:lpstr>Слайд 30</vt:lpstr>
      <vt:lpstr>Слайд 31</vt:lpstr>
    </vt:vector>
  </TitlesOfParts>
  <Company>Krokoz™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Задание 3</dc:title>
  <dc:creator>Екатерина</dc:creator>
  <cp:lastModifiedBy>Екатерина</cp:lastModifiedBy>
  <cp:revision>3</cp:revision>
  <dcterms:created xsi:type="dcterms:W3CDTF">2021-04-19T14:34:05Z</dcterms:created>
  <dcterms:modified xsi:type="dcterms:W3CDTF">2021-04-19T15:07:33Z</dcterms:modified>
</cp:coreProperties>
</file>