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sldIdLst>
    <p:sldId id="300" r:id="rId2"/>
    <p:sldId id="278" r:id="rId3"/>
    <p:sldId id="301" r:id="rId4"/>
    <p:sldId id="306" r:id="rId5"/>
    <p:sldId id="307" r:id="rId6"/>
    <p:sldId id="315" r:id="rId7"/>
    <p:sldId id="308" r:id="rId8"/>
    <p:sldId id="316" r:id="rId9"/>
    <p:sldId id="310" r:id="rId10"/>
    <p:sldId id="302" r:id="rId11"/>
    <p:sldId id="303" r:id="rId12"/>
    <p:sldId id="304" r:id="rId13"/>
    <p:sldId id="313" r:id="rId14"/>
    <p:sldId id="314" r:id="rId15"/>
    <p:sldId id="305" r:id="rId16"/>
    <p:sldId id="317" r:id="rId17"/>
    <p:sldId id="318" r:id="rId18"/>
    <p:sldId id="319" r:id="rId19"/>
    <p:sldId id="311" r:id="rId20"/>
    <p:sldId id="323" r:id="rId21"/>
    <p:sldId id="322" r:id="rId22"/>
    <p:sldId id="321" r:id="rId23"/>
    <p:sldId id="320" r:id="rId24"/>
    <p:sldId id="326" r:id="rId25"/>
    <p:sldId id="325" r:id="rId26"/>
    <p:sldId id="327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8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8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8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8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8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8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8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8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8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20202"/>
    <a:srgbClr val="0E0D0C"/>
    <a:srgbClr val="1F1A8A"/>
    <a:srgbClr val="CC0000"/>
    <a:srgbClr val="666699"/>
    <a:srgbClr val="A50021"/>
    <a:srgbClr val="F0EFE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83" autoAdjust="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92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1CB8A1-7FA5-4DF3-9E1A-C29DA848918A}" type="doc">
      <dgm:prSet loTypeId="urn:microsoft.com/office/officeart/2005/8/layout/orgChart1" loCatId="hierarchy" qsTypeId="urn:microsoft.com/office/officeart/2005/8/quickstyle/simple1" qsCatId="simple" csTypeId="urn:microsoft.com/office/officeart/2005/8/colors/colorful3" csCatId="colorful" phldr="1"/>
      <dgm:spPr/>
    </dgm:pt>
    <dgm:pt modelId="{CCC0E173-CC94-4754-B91E-DE70EE6859A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>
              <a:ln/>
              <a:effectLst/>
              <a:latin typeface="Arial" charset="0"/>
            </a:rPr>
            <a:t> </a:t>
          </a:r>
          <a:r>
            <a:rPr kumimoji="0" lang="ru-RU" b="1" i="0" u="none" strike="noStrike" cap="none" normalizeH="0" baseline="0" dirty="0">
              <a:ln/>
              <a:effectLst/>
              <a:latin typeface="Georgia" pitchFamily="18" charset="0"/>
            </a:rPr>
            <a:t>ОТВЕТЫ</a:t>
          </a:r>
        </a:p>
      </dgm:t>
    </dgm:pt>
    <dgm:pt modelId="{DF0559B5-ACE6-4836-8247-A48E0B4567A1}" type="parTrans" cxnId="{1A5AA788-309C-4BAF-B4F8-5CFFA5070DE2}">
      <dgm:prSet/>
      <dgm:spPr/>
      <dgm:t>
        <a:bodyPr/>
        <a:lstStyle/>
        <a:p>
          <a:endParaRPr lang="ru-RU"/>
        </a:p>
      </dgm:t>
    </dgm:pt>
    <dgm:pt modelId="{D3F74A3F-0FC0-4FAF-8D60-DAC1B38EB483}" type="sibTrans" cxnId="{1A5AA788-309C-4BAF-B4F8-5CFFA5070DE2}">
      <dgm:prSet/>
      <dgm:spPr/>
      <dgm:t>
        <a:bodyPr/>
        <a:lstStyle/>
        <a:p>
          <a:endParaRPr lang="ru-RU"/>
        </a:p>
      </dgm:t>
    </dgm:pt>
    <dgm:pt modelId="{47FB0C3B-81EF-4959-9451-66B673CB822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>
              <a:ln/>
              <a:effectLst/>
              <a:latin typeface="Times New Roman" pitchFamily="18" charset="0"/>
            </a:rPr>
            <a:t>ССП с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>
              <a:ln/>
              <a:effectLst/>
              <a:latin typeface="Times New Roman" pitchFamily="18" charset="0"/>
            </a:rPr>
            <a:t>соединительными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>
              <a:ln/>
              <a:effectLst/>
              <a:latin typeface="Times New Roman" pitchFamily="18" charset="0"/>
            </a:rPr>
            <a:t>союзами:</a:t>
          </a:r>
        </a:p>
      </dgm:t>
    </dgm:pt>
    <dgm:pt modelId="{4CBBAF92-7023-4277-85E2-38F26365E2CD}" type="parTrans" cxnId="{0356D0C5-89C4-4A9E-A0F9-5657D695ACE7}">
      <dgm:prSet/>
      <dgm:spPr/>
      <dgm:t>
        <a:bodyPr/>
        <a:lstStyle/>
        <a:p>
          <a:endParaRPr lang="ru-RU"/>
        </a:p>
      </dgm:t>
    </dgm:pt>
    <dgm:pt modelId="{05A7A867-626E-4B85-B252-067C938AE31C}" type="sibTrans" cxnId="{0356D0C5-89C4-4A9E-A0F9-5657D695ACE7}">
      <dgm:prSet/>
      <dgm:spPr/>
      <dgm:t>
        <a:bodyPr/>
        <a:lstStyle/>
        <a:p>
          <a:endParaRPr lang="ru-RU"/>
        </a:p>
      </dgm:t>
    </dgm:pt>
    <dgm:pt modelId="{538FB59E-B4B3-4973-83E9-6735FD7C981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>
              <a:ln/>
              <a:effectLst/>
              <a:latin typeface="Times New Roman" pitchFamily="18" charset="0"/>
            </a:rPr>
            <a:t>  ССП с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>
              <a:ln/>
              <a:effectLst/>
              <a:latin typeface="Times New Roman" pitchFamily="18" charset="0"/>
            </a:rPr>
            <a:t>противительными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>
              <a:ln/>
              <a:effectLst/>
              <a:latin typeface="Times New Roman" pitchFamily="18" charset="0"/>
            </a:rPr>
            <a:t>союзами:</a:t>
          </a:r>
        </a:p>
      </dgm:t>
    </dgm:pt>
    <dgm:pt modelId="{006C50F2-1F18-49F0-B30E-5FD8D8170D8A}" type="parTrans" cxnId="{8F5AB034-06B8-4AEF-BAAE-A34F4CAE66D4}">
      <dgm:prSet/>
      <dgm:spPr/>
      <dgm:t>
        <a:bodyPr/>
        <a:lstStyle/>
        <a:p>
          <a:endParaRPr lang="ru-RU"/>
        </a:p>
      </dgm:t>
    </dgm:pt>
    <dgm:pt modelId="{5E9D10B1-2C5F-4617-AFB1-51CF69E7C478}" type="sibTrans" cxnId="{8F5AB034-06B8-4AEF-BAAE-A34F4CAE66D4}">
      <dgm:prSet/>
      <dgm:spPr/>
      <dgm:t>
        <a:bodyPr/>
        <a:lstStyle/>
        <a:p>
          <a:endParaRPr lang="ru-RU"/>
        </a:p>
      </dgm:t>
    </dgm:pt>
    <dgm:pt modelId="{706D465D-40EB-4EB7-B331-CCE72F426C4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>
              <a:ln/>
              <a:effectLst/>
              <a:latin typeface="Times New Roman" pitchFamily="18" charset="0"/>
            </a:rPr>
            <a:t> ССП с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>
              <a:ln/>
              <a:effectLst/>
              <a:latin typeface="Times New Roman" pitchFamily="18" charset="0"/>
            </a:rPr>
            <a:t>разделительными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>
              <a:ln/>
              <a:effectLst/>
              <a:latin typeface="Times New Roman" pitchFamily="18" charset="0"/>
            </a:rPr>
            <a:t>союзами: </a:t>
          </a:r>
        </a:p>
      </dgm:t>
    </dgm:pt>
    <dgm:pt modelId="{8119CF06-4F35-4D0A-BBF7-63A87B321A76}" type="parTrans" cxnId="{7979CD36-BBEC-4B38-A167-41109FED1EC9}">
      <dgm:prSet/>
      <dgm:spPr/>
      <dgm:t>
        <a:bodyPr/>
        <a:lstStyle/>
        <a:p>
          <a:endParaRPr lang="ru-RU"/>
        </a:p>
      </dgm:t>
    </dgm:pt>
    <dgm:pt modelId="{DB2163B2-B88A-4EEF-B1A2-76F80F71B556}" type="sibTrans" cxnId="{7979CD36-BBEC-4B38-A167-41109FED1EC9}">
      <dgm:prSet/>
      <dgm:spPr/>
      <dgm:t>
        <a:bodyPr/>
        <a:lstStyle/>
        <a:p>
          <a:endParaRPr lang="ru-RU"/>
        </a:p>
      </dgm:t>
    </dgm:pt>
    <dgm:pt modelId="{4A288F41-35C9-4F7D-96B0-74D854BD1073}" type="pres">
      <dgm:prSet presAssocID="{E31CB8A1-7FA5-4DF3-9E1A-C29DA848918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CF08334-EAA2-46BB-9E37-3EBABE71AA9F}" type="pres">
      <dgm:prSet presAssocID="{CCC0E173-CC94-4754-B91E-DE70EE6859A1}" presName="hierRoot1" presStyleCnt="0">
        <dgm:presLayoutVars>
          <dgm:hierBranch/>
        </dgm:presLayoutVars>
      </dgm:prSet>
      <dgm:spPr/>
    </dgm:pt>
    <dgm:pt modelId="{87825A8D-75D1-44AC-8F69-6E1E91955927}" type="pres">
      <dgm:prSet presAssocID="{CCC0E173-CC94-4754-B91E-DE70EE6859A1}" presName="rootComposite1" presStyleCnt="0"/>
      <dgm:spPr/>
    </dgm:pt>
    <dgm:pt modelId="{36DFD6F5-CC30-4874-A579-5B9A18A3ACEA}" type="pres">
      <dgm:prSet presAssocID="{CCC0E173-CC94-4754-B91E-DE70EE6859A1}" presName="rootText1" presStyleLbl="node0" presStyleIdx="0" presStyleCnt="1" custLinFactNeighborX="12899" custLinFactNeighborY="66567">
        <dgm:presLayoutVars>
          <dgm:chPref val="3"/>
        </dgm:presLayoutVars>
      </dgm:prSet>
      <dgm:spPr/>
    </dgm:pt>
    <dgm:pt modelId="{24194186-6CC7-4FFD-8F45-9A43B04EACF6}" type="pres">
      <dgm:prSet presAssocID="{CCC0E173-CC94-4754-B91E-DE70EE6859A1}" presName="rootConnector1" presStyleLbl="node1" presStyleIdx="0" presStyleCnt="0"/>
      <dgm:spPr/>
    </dgm:pt>
    <dgm:pt modelId="{017C3A19-8124-4ED5-A79A-940EA2869D3F}" type="pres">
      <dgm:prSet presAssocID="{CCC0E173-CC94-4754-B91E-DE70EE6859A1}" presName="hierChild2" presStyleCnt="0"/>
      <dgm:spPr/>
    </dgm:pt>
    <dgm:pt modelId="{1F33C97D-11FA-4E6D-8049-D371C32CD893}" type="pres">
      <dgm:prSet presAssocID="{4CBBAF92-7023-4277-85E2-38F26365E2CD}" presName="Name35" presStyleLbl="parChTrans1D2" presStyleIdx="0" presStyleCnt="3"/>
      <dgm:spPr/>
    </dgm:pt>
    <dgm:pt modelId="{B9B71214-E7B8-49D4-A301-7D7E12CC7A63}" type="pres">
      <dgm:prSet presAssocID="{47FB0C3B-81EF-4959-9451-66B673CB8227}" presName="hierRoot2" presStyleCnt="0">
        <dgm:presLayoutVars>
          <dgm:hierBranch/>
        </dgm:presLayoutVars>
      </dgm:prSet>
      <dgm:spPr/>
    </dgm:pt>
    <dgm:pt modelId="{B26ECE45-DD84-4A86-B524-C3926F5C1C42}" type="pres">
      <dgm:prSet presAssocID="{47FB0C3B-81EF-4959-9451-66B673CB8227}" presName="rootComposite" presStyleCnt="0"/>
      <dgm:spPr/>
    </dgm:pt>
    <dgm:pt modelId="{50C11E27-40E4-4018-85A7-5484D2DC7914}" type="pres">
      <dgm:prSet presAssocID="{47FB0C3B-81EF-4959-9451-66B673CB8227}" presName="rootText" presStyleLbl="node2" presStyleIdx="0" presStyleCnt="3" custLinFactNeighborX="1290" custLinFactNeighborY="79451">
        <dgm:presLayoutVars>
          <dgm:chPref val="3"/>
        </dgm:presLayoutVars>
      </dgm:prSet>
      <dgm:spPr/>
    </dgm:pt>
    <dgm:pt modelId="{CDA68F2E-DA1C-49ED-954A-B5D255E27325}" type="pres">
      <dgm:prSet presAssocID="{47FB0C3B-81EF-4959-9451-66B673CB8227}" presName="rootConnector" presStyleLbl="node2" presStyleIdx="0" presStyleCnt="3"/>
      <dgm:spPr/>
    </dgm:pt>
    <dgm:pt modelId="{DE48153D-3AE6-40B4-A2DB-D513C6D999E2}" type="pres">
      <dgm:prSet presAssocID="{47FB0C3B-81EF-4959-9451-66B673CB8227}" presName="hierChild4" presStyleCnt="0"/>
      <dgm:spPr/>
    </dgm:pt>
    <dgm:pt modelId="{B27DEF1D-D9E2-4C91-9668-8EF5AB53EA50}" type="pres">
      <dgm:prSet presAssocID="{47FB0C3B-81EF-4959-9451-66B673CB8227}" presName="hierChild5" presStyleCnt="0"/>
      <dgm:spPr/>
    </dgm:pt>
    <dgm:pt modelId="{51BDE839-DF93-41A0-8D16-3A66B812CCED}" type="pres">
      <dgm:prSet presAssocID="{006C50F2-1F18-49F0-B30E-5FD8D8170D8A}" presName="Name35" presStyleLbl="parChTrans1D2" presStyleIdx="1" presStyleCnt="3"/>
      <dgm:spPr/>
    </dgm:pt>
    <dgm:pt modelId="{4ACF9672-C9A9-4B19-9918-F548C3B3DF76}" type="pres">
      <dgm:prSet presAssocID="{538FB59E-B4B3-4973-83E9-6735FD7C981E}" presName="hierRoot2" presStyleCnt="0">
        <dgm:presLayoutVars>
          <dgm:hierBranch/>
        </dgm:presLayoutVars>
      </dgm:prSet>
      <dgm:spPr/>
    </dgm:pt>
    <dgm:pt modelId="{12D44C80-BB22-4CD9-8EE7-AAD8EC061125}" type="pres">
      <dgm:prSet presAssocID="{538FB59E-B4B3-4973-83E9-6735FD7C981E}" presName="rootComposite" presStyleCnt="0"/>
      <dgm:spPr/>
    </dgm:pt>
    <dgm:pt modelId="{400B0A6C-E8A6-4B00-8987-3AE3EB02C8E0}" type="pres">
      <dgm:prSet presAssocID="{538FB59E-B4B3-4973-83E9-6735FD7C981E}" presName="rootText" presStyleLbl="node2" presStyleIdx="1" presStyleCnt="3" custLinFactNeighborX="-1308" custLinFactNeighborY="79451">
        <dgm:presLayoutVars>
          <dgm:chPref val="3"/>
        </dgm:presLayoutVars>
      </dgm:prSet>
      <dgm:spPr/>
    </dgm:pt>
    <dgm:pt modelId="{036AED34-5B27-4CD9-AA90-2FA6C7711917}" type="pres">
      <dgm:prSet presAssocID="{538FB59E-B4B3-4973-83E9-6735FD7C981E}" presName="rootConnector" presStyleLbl="node2" presStyleIdx="1" presStyleCnt="3"/>
      <dgm:spPr/>
    </dgm:pt>
    <dgm:pt modelId="{68CD64AF-A848-43B3-B52A-0187BFFA1A27}" type="pres">
      <dgm:prSet presAssocID="{538FB59E-B4B3-4973-83E9-6735FD7C981E}" presName="hierChild4" presStyleCnt="0"/>
      <dgm:spPr/>
    </dgm:pt>
    <dgm:pt modelId="{207071ED-DC4A-4359-B077-F5A7A212B694}" type="pres">
      <dgm:prSet presAssocID="{538FB59E-B4B3-4973-83E9-6735FD7C981E}" presName="hierChild5" presStyleCnt="0"/>
      <dgm:spPr/>
    </dgm:pt>
    <dgm:pt modelId="{1782CF0D-DF72-459A-AB8C-DEB6E51BFBB9}" type="pres">
      <dgm:prSet presAssocID="{8119CF06-4F35-4D0A-BBF7-63A87B321A76}" presName="Name35" presStyleLbl="parChTrans1D2" presStyleIdx="2" presStyleCnt="3"/>
      <dgm:spPr/>
    </dgm:pt>
    <dgm:pt modelId="{0301604D-ADD4-4829-B278-C6052046C3E9}" type="pres">
      <dgm:prSet presAssocID="{706D465D-40EB-4EB7-B331-CCE72F426C4D}" presName="hierRoot2" presStyleCnt="0">
        <dgm:presLayoutVars>
          <dgm:hierBranch/>
        </dgm:presLayoutVars>
      </dgm:prSet>
      <dgm:spPr/>
    </dgm:pt>
    <dgm:pt modelId="{13ECCD9B-3A1D-4589-9070-7FE16457573C}" type="pres">
      <dgm:prSet presAssocID="{706D465D-40EB-4EB7-B331-CCE72F426C4D}" presName="rootComposite" presStyleCnt="0"/>
      <dgm:spPr/>
    </dgm:pt>
    <dgm:pt modelId="{A4D18F0D-060B-45CB-B99D-D5E1BFD63B16}" type="pres">
      <dgm:prSet presAssocID="{706D465D-40EB-4EB7-B331-CCE72F426C4D}" presName="rootText" presStyleLbl="node2" presStyleIdx="2" presStyleCnt="3" custScaleX="102038" custScaleY="102818" custLinFactNeighborX="-2465" custLinFactNeighborY="81493">
        <dgm:presLayoutVars>
          <dgm:chPref val="3"/>
        </dgm:presLayoutVars>
      </dgm:prSet>
      <dgm:spPr/>
    </dgm:pt>
    <dgm:pt modelId="{A563BE64-279D-4AA7-8200-865A1C074C33}" type="pres">
      <dgm:prSet presAssocID="{706D465D-40EB-4EB7-B331-CCE72F426C4D}" presName="rootConnector" presStyleLbl="node2" presStyleIdx="2" presStyleCnt="3"/>
      <dgm:spPr/>
    </dgm:pt>
    <dgm:pt modelId="{FB194D14-1786-4738-983D-DC5A7B0A2301}" type="pres">
      <dgm:prSet presAssocID="{706D465D-40EB-4EB7-B331-CCE72F426C4D}" presName="hierChild4" presStyleCnt="0"/>
      <dgm:spPr/>
    </dgm:pt>
    <dgm:pt modelId="{9642FB57-85D3-415D-9A97-F826103C92DB}" type="pres">
      <dgm:prSet presAssocID="{706D465D-40EB-4EB7-B331-CCE72F426C4D}" presName="hierChild5" presStyleCnt="0"/>
      <dgm:spPr/>
    </dgm:pt>
    <dgm:pt modelId="{A9745F91-4C9E-420B-AF41-F9FAE3888027}" type="pres">
      <dgm:prSet presAssocID="{CCC0E173-CC94-4754-B91E-DE70EE6859A1}" presName="hierChild3" presStyleCnt="0"/>
      <dgm:spPr/>
    </dgm:pt>
  </dgm:ptLst>
  <dgm:cxnLst>
    <dgm:cxn modelId="{8E5C9D00-D46A-42CD-8A77-849F248AEDB7}" type="presOf" srcId="{CCC0E173-CC94-4754-B91E-DE70EE6859A1}" destId="{24194186-6CC7-4FFD-8F45-9A43B04EACF6}" srcOrd="1" destOrd="0" presId="urn:microsoft.com/office/officeart/2005/8/layout/orgChart1"/>
    <dgm:cxn modelId="{27EA9221-1C78-4B4B-8247-DE56BDEE9BB0}" type="presOf" srcId="{006C50F2-1F18-49F0-B30E-5FD8D8170D8A}" destId="{51BDE839-DF93-41A0-8D16-3A66B812CCED}" srcOrd="0" destOrd="0" presId="urn:microsoft.com/office/officeart/2005/8/layout/orgChart1"/>
    <dgm:cxn modelId="{EAC21C23-4C71-4AF8-B1EA-702E33A7F926}" type="presOf" srcId="{47FB0C3B-81EF-4959-9451-66B673CB8227}" destId="{CDA68F2E-DA1C-49ED-954A-B5D255E27325}" srcOrd="1" destOrd="0" presId="urn:microsoft.com/office/officeart/2005/8/layout/orgChart1"/>
    <dgm:cxn modelId="{6A52062C-7728-4FE4-BF4B-9CB5FF9C4CFD}" type="presOf" srcId="{4CBBAF92-7023-4277-85E2-38F26365E2CD}" destId="{1F33C97D-11FA-4E6D-8049-D371C32CD893}" srcOrd="0" destOrd="0" presId="urn:microsoft.com/office/officeart/2005/8/layout/orgChart1"/>
    <dgm:cxn modelId="{8F5AB034-06B8-4AEF-BAAE-A34F4CAE66D4}" srcId="{CCC0E173-CC94-4754-B91E-DE70EE6859A1}" destId="{538FB59E-B4B3-4973-83E9-6735FD7C981E}" srcOrd="1" destOrd="0" parTransId="{006C50F2-1F18-49F0-B30E-5FD8D8170D8A}" sibTransId="{5E9D10B1-2C5F-4617-AFB1-51CF69E7C478}"/>
    <dgm:cxn modelId="{7979CD36-BBEC-4B38-A167-41109FED1EC9}" srcId="{CCC0E173-CC94-4754-B91E-DE70EE6859A1}" destId="{706D465D-40EB-4EB7-B331-CCE72F426C4D}" srcOrd="2" destOrd="0" parTransId="{8119CF06-4F35-4D0A-BBF7-63A87B321A76}" sibTransId="{DB2163B2-B88A-4EEF-B1A2-76F80F71B556}"/>
    <dgm:cxn modelId="{94DAAA4E-A3EB-4CC3-8293-834A28EBAD61}" type="presOf" srcId="{8119CF06-4F35-4D0A-BBF7-63A87B321A76}" destId="{1782CF0D-DF72-459A-AB8C-DEB6E51BFBB9}" srcOrd="0" destOrd="0" presId="urn:microsoft.com/office/officeart/2005/8/layout/orgChart1"/>
    <dgm:cxn modelId="{0A97636F-1287-4B5B-9F42-AB9DC9E99C4E}" type="presOf" srcId="{E31CB8A1-7FA5-4DF3-9E1A-C29DA848918A}" destId="{4A288F41-35C9-4F7D-96B0-74D854BD1073}" srcOrd="0" destOrd="0" presId="urn:microsoft.com/office/officeart/2005/8/layout/orgChart1"/>
    <dgm:cxn modelId="{1A5AA788-309C-4BAF-B4F8-5CFFA5070DE2}" srcId="{E31CB8A1-7FA5-4DF3-9E1A-C29DA848918A}" destId="{CCC0E173-CC94-4754-B91E-DE70EE6859A1}" srcOrd="0" destOrd="0" parTransId="{DF0559B5-ACE6-4836-8247-A48E0B4567A1}" sibTransId="{D3F74A3F-0FC0-4FAF-8D60-DAC1B38EB483}"/>
    <dgm:cxn modelId="{6AC090AC-7167-4590-8268-511DA59A58D9}" type="presOf" srcId="{47FB0C3B-81EF-4959-9451-66B673CB8227}" destId="{50C11E27-40E4-4018-85A7-5484D2DC7914}" srcOrd="0" destOrd="0" presId="urn:microsoft.com/office/officeart/2005/8/layout/orgChart1"/>
    <dgm:cxn modelId="{7FFFE3AE-CB40-426C-B82D-E298DD90CCD6}" type="presOf" srcId="{706D465D-40EB-4EB7-B331-CCE72F426C4D}" destId="{A563BE64-279D-4AA7-8200-865A1C074C33}" srcOrd="1" destOrd="0" presId="urn:microsoft.com/office/officeart/2005/8/layout/orgChart1"/>
    <dgm:cxn modelId="{E4D0C8AF-27BA-4B88-832B-DC0F60747D5E}" type="presOf" srcId="{706D465D-40EB-4EB7-B331-CCE72F426C4D}" destId="{A4D18F0D-060B-45CB-B99D-D5E1BFD63B16}" srcOrd="0" destOrd="0" presId="urn:microsoft.com/office/officeart/2005/8/layout/orgChart1"/>
    <dgm:cxn modelId="{DD4470C4-234D-4DA0-B584-E13937010AAB}" type="presOf" srcId="{CCC0E173-CC94-4754-B91E-DE70EE6859A1}" destId="{36DFD6F5-CC30-4874-A579-5B9A18A3ACEA}" srcOrd="0" destOrd="0" presId="urn:microsoft.com/office/officeart/2005/8/layout/orgChart1"/>
    <dgm:cxn modelId="{0356D0C5-89C4-4A9E-A0F9-5657D695ACE7}" srcId="{CCC0E173-CC94-4754-B91E-DE70EE6859A1}" destId="{47FB0C3B-81EF-4959-9451-66B673CB8227}" srcOrd="0" destOrd="0" parTransId="{4CBBAF92-7023-4277-85E2-38F26365E2CD}" sibTransId="{05A7A867-626E-4B85-B252-067C938AE31C}"/>
    <dgm:cxn modelId="{C71A3BC7-E021-4D94-80A4-70D5D04ABDA4}" type="presOf" srcId="{538FB59E-B4B3-4973-83E9-6735FD7C981E}" destId="{036AED34-5B27-4CD9-AA90-2FA6C7711917}" srcOrd="1" destOrd="0" presId="urn:microsoft.com/office/officeart/2005/8/layout/orgChart1"/>
    <dgm:cxn modelId="{FFA0C6E5-A833-4A38-8F41-E7AFB0644A0A}" type="presOf" srcId="{538FB59E-B4B3-4973-83E9-6735FD7C981E}" destId="{400B0A6C-E8A6-4B00-8987-3AE3EB02C8E0}" srcOrd="0" destOrd="0" presId="urn:microsoft.com/office/officeart/2005/8/layout/orgChart1"/>
    <dgm:cxn modelId="{CCE0E71D-5520-46AA-AF9F-48DD423815C0}" type="presParOf" srcId="{4A288F41-35C9-4F7D-96B0-74D854BD1073}" destId="{0CF08334-EAA2-46BB-9E37-3EBABE71AA9F}" srcOrd="0" destOrd="0" presId="urn:microsoft.com/office/officeart/2005/8/layout/orgChart1"/>
    <dgm:cxn modelId="{6F16AA45-8A8C-4168-8D1B-8AC0352529FD}" type="presParOf" srcId="{0CF08334-EAA2-46BB-9E37-3EBABE71AA9F}" destId="{87825A8D-75D1-44AC-8F69-6E1E91955927}" srcOrd="0" destOrd="0" presId="urn:microsoft.com/office/officeart/2005/8/layout/orgChart1"/>
    <dgm:cxn modelId="{76D9C549-2662-4392-96C3-5CE35FAB6559}" type="presParOf" srcId="{87825A8D-75D1-44AC-8F69-6E1E91955927}" destId="{36DFD6F5-CC30-4874-A579-5B9A18A3ACEA}" srcOrd="0" destOrd="0" presId="urn:microsoft.com/office/officeart/2005/8/layout/orgChart1"/>
    <dgm:cxn modelId="{1E06349B-BDEA-4179-96E7-F34C345FB216}" type="presParOf" srcId="{87825A8D-75D1-44AC-8F69-6E1E91955927}" destId="{24194186-6CC7-4FFD-8F45-9A43B04EACF6}" srcOrd="1" destOrd="0" presId="urn:microsoft.com/office/officeart/2005/8/layout/orgChart1"/>
    <dgm:cxn modelId="{86D61D55-C923-4F15-81F8-652F82A95D4C}" type="presParOf" srcId="{0CF08334-EAA2-46BB-9E37-3EBABE71AA9F}" destId="{017C3A19-8124-4ED5-A79A-940EA2869D3F}" srcOrd="1" destOrd="0" presId="urn:microsoft.com/office/officeart/2005/8/layout/orgChart1"/>
    <dgm:cxn modelId="{7D8C978D-980E-48C2-8D47-C1FEC15685C2}" type="presParOf" srcId="{017C3A19-8124-4ED5-A79A-940EA2869D3F}" destId="{1F33C97D-11FA-4E6D-8049-D371C32CD893}" srcOrd="0" destOrd="0" presId="urn:microsoft.com/office/officeart/2005/8/layout/orgChart1"/>
    <dgm:cxn modelId="{F445486D-6DE7-4AEB-8924-F24ECC547CBF}" type="presParOf" srcId="{017C3A19-8124-4ED5-A79A-940EA2869D3F}" destId="{B9B71214-E7B8-49D4-A301-7D7E12CC7A63}" srcOrd="1" destOrd="0" presId="urn:microsoft.com/office/officeart/2005/8/layout/orgChart1"/>
    <dgm:cxn modelId="{E7ADE032-43DD-466A-B932-6EB5824D69F4}" type="presParOf" srcId="{B9B71214-E7B8-49D4-A301-7D7E12CC7A63}" destId="{B26ECE45-DD84-4A86-B524-C3926F5C1C42}" srcOrd="0" destOrd="0" presId="urn:microsoft.com/office/officeart/2005/8/layout/orgChart1"/>
    <dgm:cxn modelId="{898E6589-24BA-41BD-8037-9D443742FB8D}" type="presParOf" srcId="{B26ECE45-DD84-4A86-B524-C3926F5C1C42}" destId="{50C11E27-40E4-4018-85A7-5484D2DC7914}" srcOrd="0" destOrd="0" presId="urn:microsoft.com/office/officeart/2005/8/layout/orgChart1"/>
    <dgm:cxn modelId="{202384FE-CD6E-4DB8-9430-2B04D7D5D417}" type="presParOf" srcId="{B26ECE45-DD84-4A86-B524-C3926F5C1C42}" destId="{CDA68F2E-DA1C-49ED-954A-B5D255E27325}" srcOrd="1" destOrd="0" presId="urn:microsoft.com/office/officeart/2005/8/layout/orgChart1"/>
    <dgm:cxn modelId="{D55AAAC2-0063-43A0-A1F4-ECD94571E230}" type="presParOf" srcId="{B9B71214-E7B8-49D4-A301-7D7E12CC7A63}" destId="{DE48153D-3AE6-40B4-A2DB-D513C6D999E2}" srcOrd="1" destOrd="0" presId="urn:microsoft.com/office/officeart/2005/8/layout/orgChart1"/>
    <dgm:cxn modelId="{7EEE4E30-78EA-4524-891D-C90EC3304FB7}" type="presParOf" srcId="{B9B71214-E7B8-49D4-A301-7D7E12CC7A63}" destId="{B27DEF1D-D9E2-4C91-9668-8EF5AB53EA50}" srcOrd="2" destOrd="0" presId="urn:microsoft.com/office/officeart/2005/8/layout/orgChart1"/>
    <dgm:cxn modelId="{B7A4E97C-D4D1-4E5D-AB0B-374AA094951F}" type="presParOf" srcId="{017C3A19-8124-4ED5-A79A-940EA2869D3F}" destId="{51BDE839-DF93-41A0-8D16-3A66B812CCED}" srcOrd="2" destOrd="0" presId="urn:microsoft.com/office/officeart/2005/8/layout/orgChart1"/>
    <dgm:cxn modelId="{7DF2F296-77DA-4F5D-A949-835033AE0024}" type="presParOf" srcId="{017C3A19-8124-4ED5-A79A-940EA2869D3F}" destId="{4ACF9672-C9A9-4B19-9918-F548C3B3DF76}" srcOrd="3" destOrd="0" presId="urn:microsoft.com/office/officeart/2005/8/layout/orgChart1"/>
    <dgm:cxn modelId="{699CC0BA-B97F-467E-9B18-BFD52A4964EF}" type="presParOf" srcId="{4ACF9672-C9A9-4B19-9918-F548C3B3DF76}" destId="{12D44C80-BB22-4CD9-8EE7-AAD8EC061125}" srcOrd="0" destOrd="0" presId="urn:microsoft.com/office/officeart/2005/8/layout/orgChart1"/>
    <dgm:cxn modelId="{EF600C37-8422-41A5-B63C-FAADF216D9E0}" type="presParOf" srcId="{12D44C80-BB22-4CD9-8EE7-AAD8EC061125}" destId="{400B0A6C-E8A6-4B00-8987-3AE3EB02C8E0}" srcOrd="0" destOrd="0" presId="urn:microsoft.com/office/officeart/2005/8/layout/orgChart1"/>
    <dgm:cxn modelId="{AB0DF529-8911-45B5-8EAD-A8766F703E01}" type="presParOf" srcId="{12D44C80-BB22-4CD9-8EE7-AAD8EC061125}" destId="{036AED34-5B27-4CD9-AA90-2FA6C7711917}" srcOrd="1" destOrd="0" presId="urn:microsoft.com/office/officeart/2005/8/layout/orgChart1"/>
    <dgm:cxn modelId="{49512223-AEC3-438A-8436-A907F02D520E}" type="presParOf" srcId="{4ACF9672-C9A9-4B19-9918-F548C3B3DF76}" destId="{68CD64AF-A848-43B3-B52A-0187BFFA1A27}" srcOrd="1" destOrd="0" presId="urn:microsoft.com/office/officeart/2005/8/layout/orgChart1"/>
    <dgm:cxn modelId="{A605988E-73EA-4FAA-9769-2AFA862BB997}" type="presParOf" srcId="{4ACF9672-C9A9-4B19-9918-F548C3B3DF76}" destId="{207071ED-DC4A-4359-B077-F5A7A212B694}" srcOrd="2" destOrd="0" presId="urn:microsoft.com/office/officeart/2005/8/layout/orgChart1"/>
    <dgm:cxn modelId="{1DAF6A7E-91D4-4DC9-A616-5488F9CE56A3}" type="presParOf" srcId="{017C3A19-8124-4ED5-A79A-940EA2869D3F}" destId="{1782CF0D-DF72-459A-AB8C-DEB6E51BFBB9}" srcOrd="4" destOrd="0" presId="urn:microsoft.com/office/officeart/2005/8/layout/orgChart1"/>
    <dgm:cxn modelId="{6BA6408B-4710-4BFC-A4B0-DE01D2FED000}" type="presParOf" srcId="{017C3A19-8124-4ED5-A79A-940EA2869D3F}" destId="{0301604D-ADD4-4829-B278-C6052046C3E9}" srcOrd="5" destOrd="0" presId="urn:microsoft.com/office/officeart/2005/8/layout/orgChart1"/>
    <dgm:cxn modelId="{759EA8FB-881D-44C9-945A-A389954AC071}" type="presParOf" srcId="{0301604D-ADD4-4829-B278-C6052046C3E9}" destId="{13ECCD9B-3A1D-4589-9070-7FE16457573C}" srcOrd="0" destOrd="0" presId="urn:microsoft.com/office/officeart/2005/8/layout/orgChart1"/>
    <dgm:cxn modelId="{06F84F41-E491-4D30-94A8-A352D8544B6F}" type="presParOf" srcId="{13ECCD9B-3A1D-4589-9070-7FE16457573C}" destId="{A4D18F0D-060B-45CB-B99D-D5E1BFD63B16}" srcOrd="0" destOrd="0" presId="urn:microsoft.com/office/officeart/2005/8/layout/orgChart1"/>
    <dgm:cxn modelId="{B4054365-CD0C-4176-A68F-82439435EF13}" type="presParOf" srcId="{13ECCD9B-3A1D-4589-9070-7FE16457573C}" destId="{A563BE64-279D-4AA7-8200-865A1C074C33}" srcOrd="1" destOrd="0" presId="urn:microsoft.com/office/officeart/2005/8/layout/orgChart1"/>
    <dgm:cxn modelId="{5EA70346-5928-4686-BCC9-F6901441DB62}" type="presParOf" srcId="{0301604D-ADD4-4829-B278-C6052046C3E9}" destId="{FB194D14-1786-4738-983D-DC5A7B0A2301}" srcOrd="1" destOrd="0" presId="urn:microsoft.com/office/officeart/2005/8/layout/orgChart1"/>
    <dgm:cxn modelId="{7B06C6C8-F3AE-4F9F-B205-F1886DF62467}" type="presParOf" srcId="{0301604D-ADD4-4829-B278-C6052046C3E9}" destId="{9642FB57-85D3-415D-9A97-F826103C92DB}" srcOrd="2" destOrd="0" presId="urn:microsoft.com/office/officeart/2005/8/layout/orgChart1"/>
    <dgm:cxn modelId="{CE184A9E-7DE4-4138-A8FC-244CA84CAFA1}" type="presParOf" srcId="{0CF08334-EAA2-46BB-9E37-3EBABE71AA9F}" destId="{A9745F91-4C9E-420B-AF41-F9FAE388802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1CB8A1-7FA5-4DF3-9E1A-C29DA848918A}" type="doc">
      <dgm:prSet loTypeId="urn:microsoft.com/office/officeart/2005/8/layout/orgChart1" loCatId="hierarchy" qsTypeId="urn:microsoft.com/office/officeart/2005/8/quickstyle/simple1" qsCatId="simple" csTypeId="urn:microsoft.com/office/officeart/2005/8/colors/colorful3" csCatId="colorful" phldr="1"/>
      <dgm:spPr/>
    </dgm:pt>
    <dgm:pt modelId="{CCC0E173-CC94-4754-B91E-DE70EE6859A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>
              <a:ln/>
              <a:effectLst/>
              <a:latin typeface="Arial" charset="0"/>
            </a:rPr>
            <a:t> </a:t>
          </a:r>
          <a:r>
            <a:rPr kumimoji="0" lang="ru-RU" b="1" i="0" u="none" strike="noStrike" cap="none" normalizeH="0" baseline="0" dirty="0">
              <a:ln/>
              <a:effectLst/>
              <a:latin typeface="Georgia" pitchFamily="18" charset="0"/>
            </a:rPr>
            <a:t>ОТВЕТЫ</a:t>
          </a:r>
        </a:p>
      </dgm:t>
    </dgm:pt>
    <dgm:pt modelId="{DF0559B5-ACE6-4836-8247-A48E0B4567A1}" type="parTrans" cxnId="{1A5AA788-309C-4BAF-B4F8-5CFFA5070DE2}">
      <dgm:prSet/>
      <dgm:spPr/>
      <dgm:t>
        <a:bodyPr/>
        <a:lstStyle/>
        <a:p>
          <a:endParaRPr lang="ru-RU"/>
        </a:p>
      </dgm:t>
    </dgm:pt>
    <dgm:pt modelId="{D3F74A3F-0FC0-4FAF-8D60-DAC1B38EB483}" type="sibTrans" cxnId="{1A5AA788-309C-4BAF-B4F8-5CFFA5070DE2}">
      <dgm:prSet/>
      <dgm:spPr/>
      <dgm:t>
        <a:bodyPr/>
        <a:lstStyle/>
        <a:p>
          <a:endParaRPr lang="ru-RU"/>
        </a:p>
      </dgm:t>
    </dgm:pt>
    <dgm:pt modelId="{47FB0C3B-81EF-4959-9451-66B673CB822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>
              <a:ln/>
              <a:effectLst/>
              <a:latin typeface="Times New Roman" pitchFamily="18" charset="0"/>
            </a:rPr>
            <a:t>ССП с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>
              <a:ln/>
              <a:effectLst/>
              <a:latin typeface="Times New Roman" pitchFamily="18" charset="0"/>
            </a:rPr>
            <a:t>соединительными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>
              <a:ln/>
              <a:effectLst/>
              <a:latin typeface="Times New Roman" pitchFamily="18" charset="0"/>
            </a:rPr>
            <a:t>союзами:1, 2,4</a:t>
          </a:r>
        </a:p>
      </dgm:t>
    </dgm:pt>
    <dgm:pt modelId="{4CBBAF92-7023-4277-85E2-38F26365E2CD}" type="parTrans" cxnId="{0356D0C5-89C4-4A9E-A0F9-5657D695ACE7}">
      <dgm:prSet/>
      <dgm:spPr/>
      <dgm:t>
        <a:bodyPr/>
        <a:lstStyle/>
        <a:p>
          <a:endParaRPr lang="ru-RU"/>
        </a:p>
      </dgm:t>
    </dgm:pt>
    <dgm:pt modelId="{05A7A867-626E-4B85-B252-067C938AE31C}" type="sibTrans" cxnId="{0356D0C5-89C4-4A9E-A0F9-5657D695ACE7}">
      <dgm:prSet/>
      <dgm:spPr/>
      <dgm:t>
        <a:bodyPr/>
        <a:lstStyle/>
        <a:p>
          <a:endParaRPr lang="ru-RU"/>
        </a:p>
      </dgm:t>
    </dgm:pt>
    <dgm:pt modelId="{538FB59E-B4B3-4973-83E9-6735FD7C981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>
              <a:ln/>
              <a:effectLst/>
              <a:latin typeface="Times New Roman" pitchFamily="18" charset="0"/>
            </a:rPr>
            <a:t>  ССП с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>
              <a:ln/>
              <a:effectLst/>
              <a:latin typeface="Times New Roman" pitchFamily="18" charset="0"/>
            </a:rPr>
            <a:t>противительными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>
              <a:ln/>
              <a:effectLst/>
              <a:latin typeface="Times New Roman" pitchFamily="18" charset="0"/>
            </a:rPr>
            <a:t>союзами: 5, 3</a:t>
          </a:r>
        </a:p>
      </dgm:t>
    </dgm:pt>
    <dgm:pt modelId="{006C50F2-1F18-49F0-B30E-5FD8D8170D8A}" type="parTrans" cxnId="{8F5AB034-06B8-4AEF-BAAE-A34F4CAE66D4}">
      <dgm:prSet/>
      <dgm:spPr/>
      <dgm:t>
        <a:bodyPr/>
        <a:lstStyle/>
        <a:p>
          <a:endParaRPr lang="ru-RU"/>
        </a:p>
      </dgm:t>
    </dgm:pt>
    <dgm:pt modelId="{5E9D10B1-2C5F-4617-AFB1-51CF69E7C478}" type="sibTrans" cxnId="{8F5AB034-06B8-4AEF-BAAE-A34F4CAE66D4}">
      <dgm:prSet/>
      <dgm:spPr/>
      <dgm:t>
        <a:bodyPr/>
        <a:lstStyle/>
        <a:p>
          <a:endParaRPr lang="ru-RU"/>
        </a:p>
      </dgm:t>
    </dgm:pt>
    <dgm:pt modelId="{706D465D-40EB-4EB7-B331-CCE72F426C4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>
              <a:ln/>
              <a:effectLst/>
              <a:latin typeface="Times New Roman" pitchFamily="18" charset="0"/>
            </a:rPr>
            <a:t> ССП с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>
              <a:ln/>
              <a:effectLst/>
              <a:latin typeface="Times New Roman" pitchFamily="18" charset="0"/>
            </a:rPr>
            <a:t>разделительными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>
              <a:ln/>
              <a:effectLst/>
              <a:latin typeface="Times New Roman" pitchFamily="18" charset="0"/>
            </a:rPr>
            <a:t>союзами: 6,7 </a:t>
          </a:r>
        </a:p>
      </dgm:t>
    </dgm:pt>
    <dgm:pt modelId="{8119CF06-4F35-4D0A-BBF7-63A87B321A76}" type="parTrans" cxnId="{7979CD36-BBEC-4B38-A167-41109FED1EC9}">
      <dgm:prSet/>
      <dgm:spPr/>
      <dgm:t>
        <a:bodyPr/>
        <a:lstStyle/>
        <a:p>
          <a:endParaRPr lang="ru-RU"/>
        </a:p>
      </dgm:t>
    </dgm:pt>
    <dgm:pt modelId="{DB2163B2-B88A-4EEF-B1A2-76F80F71B556}" type="sibTrans" cxnId="{7979CD36-BBEC-4B38-A167-41109FED1EC9}">
      <dgm:prSet/>
      <dgm:spPr/>
      <dgm:t>
        <a:bodyPr/>
        <a:lstStyle/>
        <a:p>
          <a:endParaRPr lang="ru-RU"/>
        </a:p>
      </dgm:t>
    </dgm:pt>
    <dgm:pt modelId="{4A288F41-35C9-4F7D-96B0-74D854BD1073}" type="pres">
      <dgm:prSet presAssocID="{E31CB8A1-7FA5-4DF3-9E1A-C29DA848918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CF08334-EAA2-46BB-9E37-3EBABE71AA9F}" type="pres">
      <dgm:prSet presAssocID="{CCC0E173-CC94-4754-B91E-DE70EE6859A1}" presName="hierRoot1" presStyleCnt="0">
        <dgm:presLayoutVars>
          <dgm:hierBranch/>
        </dgm:presLayoutVars>
      </dgm:prSet>
      <dgm:spPr/>
    </dgm:pt>
    <dgm:pt modelId="{87825A8D-75D1-44AC-8F69-6E1E91955927}" type="pres">
      <dgm:prSet presAssocID="{CCC0E173-CC94-4754-B91E-DE70EE6859A1}" presName="rootComposite1" presStyleCnt="0"/>
      <dgm:spPr/>
    </dgm:pt>
    <dgm:pt modelId="{36DFD6F5-CC30-4874-A579-5B9A18A3ACEA}" type="pres">
      <dgm:prSet presAssocID="{CCC0E173-CC94-4754-B91E-DE70EE6859A1}" presName="rootText1" presStyleLbl="node0" presStyleIdx="0" presStyleCnt="1" custLinFactNeighborX="12899" custLinFactNeighborY="66567">
        <dgm:presLayoutVars>
          <dgm:chPref val="3"/>
        </dgm:presLayoutVars>
      </dgm:prSet>
      <dgm:spPr/>
    </dgm:pt>
    <dgm:pt modelId="{24194186-6CC7-4FFD-8F45-9A43B04EACF6}" type="pres">
      <dgm:prSet presAssocID="{CCC0E173-CC94-4754-B91E-DE70EE6859A1}" presName="rootConnector1" presStyleLbl="node1" presStyleIdx="0" presStyleCnt="0"/>
      <dgm:spPr/>
    </dgm:pt>
    <dgm:pt modelId="{017C3A19-8124-4ED5-A79A-940EA2869D3F}" type="pres">
      <dgm:prSet presAssocID="{CCC0E173-CC94-4754-B91E-DE70EE6859A1}" presName="hierChild2" presStyleCnt="0"/>
      <dgm:spPr/>
    </dgm:pt>
    <dgm:pt modelId="{1F33C97D-11FA-4E6D-8049-D371C32CD893}" type="pres">
      <dgm:prSet presAssocID="{4CBBAF92-7023-4277-85E2-38F26365E2CD}" presName="Name35" presStyleLbl="parChTrans1D2" presStyleIdx="0" presStyleCnt="3"/>
      <dgm:spPr/>
    </dgm:pt>
    <dgm:pt modelId="{B9B71214-E7B8-49D4-A301-7D7E12CC7A63}" type="pres">
      <dgm:prSet presAssocID="{47FB0C3B-81EF-4959-9451-66B673CB8227}" presName="hierRoot2" presStyleCnt="0">
        <dgm:presLayoutVars>
          <dgm:hierBranch/>
        </dgm:presLayoutVars>
      </dgm:prSet>
      <dgm:spPr/>
    </dgm:pt>
    <dgm:pt modelId="{B26ECE45-DD84-4A86-B524-C3926F5C1C42}" type="pres">
      <dgm:prSet presAssocID="{47FB0C3B-81EF-4959-9451-66B673CB8227}" presName="rootComposite" presStyleCnt="0"/>
      <dgm:spPr/>
    </dgm:pt>
    <dgm:pt modelId="{50C11E27-40E4-4018-85A7-5484D2DC7914}" type="pres">
      <dgm:prSet presAssocID="{47FB0C3B-81EF-4959-9451-66B673CB8227}" presName="rootText" presStyleLbl="node2" presStyleIdx="0" presStyleCnt="3" custLinFactNeighborX="1290" custLinFactNeighborY="79451">
        <dgm:presLayoutVars>
          <dgm:chPref val="3"/>
        </dgm:presLayoutVars>
      </dgm:prSet>
      <dgm:spPr/>
    </dgm:pt>
    <dgm:pt modelId="{CDA68F2E-DA1C-49ED-954A-B5D255E27325}" type="pres">
      <dgm:prSet presAssocID="{47FB0C3B-81EF-4959-9451-66B673CB8227}" presName="rootConnector" presStyleLbl="node2" presStyleIdx="0" presStyleCnt="3"/>
      <dgm:spPr/>
    </dgm:pt>
    <dgm:pt modelId="{DE48153D-3AE6-40B4-A2DB-D513C6D999E2}" type="pres">
      <dgm:prSet presAssocID="{47FB0C3B-81EF-4959-9451-66B673CB8227}" presName="hierChild4" presStyleCnt="0"/>
      <dgm:spPr/>
    </dgm:pt>
    <dgm:pt modelId="{B27DEF1D-D9E2-4C91-9668-8EF5AB53EA50}" type="pres">
      <dgm:prSet presAssocID="{47FB0C3B-81EF-4959-9451-66B673CB8227}" presName="hierChild5" presStyleCnt="0"/>
      <dgm:spPr/>
    </dgm:pt>
    <dgm:pt modelId="{51BDE839-DF93-41A0-8D16-3A66B812CCED}" type="pres">
      <dgm:prSet presAssocID="{006C50F2-1F18-49F0-B30E-5FD8D8170D8A}" presName="Name35" presStyleLbl="parChTrans1D2" presStyleIdx="1" presStyleCnt="3"/>
      <dgm:spPr/>
    </dgm:pt>
    <dgm:pt modelId="{4ACF9672-C9A9-4B19-9918-F548C3B3DF76}" type="pres">
      <dgm:prSet presAssocID="{538FB59E-B4B3-4973-83E9-6735FD7C981E}" presName="hierRoot2" presStyleCnt="0">
        <dgm:presLayoutVars>
          <dgm:hierBranch/>
        </dgm:presLayoutVars>
      </dgm:prSet>
      <dgm:spPr/>
    </dgm:pt>
    <dgm:pt modelId="{12D44C80-BB22-4CD9-8EE7-AAD8EC061125}" type="pres">
      <dgm:prSet presAssocID="{538FB59E-B4B3-4973-83E9-6735FD7C981E}" presName="rootComposite" presStyleCnt="0"/>
      <dgm:spPr/>
    </dgm:pt>
    <dgm:pt modelId="{400B0A6C-E8A6-4B00-8987-3AE3EB02C8E0}" type="pres">
      <dgm:prSet presAssocID="{538FB59E-B4B3-4973-83E9-6735FD7C981E}" presName="rootText" presStyleLbl="node2" presStyleIdx="1" presStyleCnt="3" custLinFactNeighborX="-1308" custLinFactNeighborY="79451">
        <dgm:presLayoutVars>
          <dgm:chPref val="3"/>
        </dgm:presLayoutVars>
      </dgm:prSet>
      <dgm:spPr/>
    </dgm:pt>
    <dgm:pt modelId="{036AED34-5B27-4CD9-AA90-2FA6C7711917}" type="pres">
      <dgm:prSet presAssocID="{538FB59E-B4B3-4973-83E9-6735FD7C981E}" presName="rootConnector" presStyleLbl="node2" presStyleIdx="1" presStyleCnt="3"/>
      <dgm:spPr/>
    </dgm:pt>
    <dgm:pt modelId="{68CD64AF-A848-43B3-B52A-0187BFFA1A27}" type="pres">
      <dgm:prSet presAssocID="{538FB59E-B4B3-4973-83E9-6735FD7C981E}" presName="hierChild4" presStyleCnt="0"/>
      <dgm:spPr/>
    </dgm:pt>
    <dgm:pt modelId="{207071ED-DC4A-4359-B077-F5A7A212B694}" type="pres">
      <dgm:prSet presAssocID="{538FB59E-B4B3-4973-83E9-6735FD7C981E}" presName="hierChild5" presStyleCnt="0"/>
      <dgm:spPr/>
    </dgm:pt>
    <dgm:pt modelId="{1782CF0D-DF72-459A-AB8C-DEB6E51BFBB9}" type="pres">
      <dgm:prSet presAssocID="{8119CF06-4F35-4D0A-BBF7-63A87B321A76}" presName="Name35" presStyleLbl="parChTrans1D2" presStyleIdx="2" presStyleCnt="3"/>
      <dgm:spPr/>
    </dgm:pt>
    <dgm:pt modelId="{0301604D-ADD4-4829-B278-C6052046C3E9}" type="pres">
      <dgm:prSet presAssocID="{706D465D-40EB-4EB7-B331-CCE72F426C4D}" presName="hierRoot2" presStyleCnt="0">
        <dgm:presLayoutVars>
          <dgm:hierBranch/>
        </dgm:presLayoutVars>
      </dgm:prSet>
      <dgm:spPr/>
    </dgm:pt>
    <dgm:pt modelId="{13ECCD9B-3A1D-4589-9070-7FE16457573C}" type="pres">
      <dgm:prSet presAssocID="{706D465D-40EB-4EB7-B331-CCE72F426C4D}" presName="rootComposite" presStyleCnt="0"/>
      <dgm:spPr/>
    </dgm:pt>
    <dgm:pt modelId="{A4D18F0D-060B-45CB-B99D-D5E1BFD63B16}" type="pres">
      <dgm:prSet presAssocID="{706D465D-40EB-4EB7-B331-CCE72F426C4D}" presName="rootText" presStyleLbl="node2" presStyleIdx="2" presStyleCnt="3" custScaleX="102038" custScaleY="102818" custLinFactNeighborX="-2465" custLinFactNeighborY="81493">
        <dgm:presLayoutVars>
          <dgm:chPref val="3"/>
        </dgm:presLayoutVars>
      </dgm:prSet>
      <dgm:spPr/>
    </dgm:pt>
    <dgm:pt modelId="{A563BE64-279D-4AA7-8200-865A1C074C33}" type="pres">
      <dgm:prSet presAssocID="{706D465D-40EB-4EB7-B331-CCE72F426C4D}" presName="rootConnector" presStyleLbl="node2" presStyleIdx="2" presStyleCnt="3"/>
      <dgm:spPr/>
    </dgm:pt>
    <dgm:pt modelId="{FB194D14-1786-4738-983D-DC5A7B0A2301}" type="pres">
      <dgm:prSet presAssocID="{706D465D-40EB-4EB7-B331-CCE72F426C4D}" presName="hierChild4" presStyleCnt="0"/>
      <dgm:spPr/>
    </dgm:pt>
    <dgm:pt modelId="{9642FB57-85D3-415D-9A97-F826103C92DB}" type="pres">
      <dgm:prSet presAssocID="{706D465D-40EB-4EB7-B331-CCE72F426C4D}" presName="hierChild5" presStyleCnt="0"/>
      <dgm:spPr/>
    </dgm:pt>
    <dgm:pt modelId="{A9745F91-4C9E-420B-AF41-F9FAE3888027}" type="pres">
      <dgm:prSet presAssocID="{CCC0E173-CC94-4754-B91E-DE70EE6859A1}" presName="hierChild3" presStyleCnt="0"/>
      <dgm:spPr/>
    </dgm:pt>
  </dgm:ptLst>
  <dgm:cxnLst>
    <dgm:cxn modelId="{DFC81906-3B3C-4F91-AFAD-F8B180FE46A3}" type="presOf" srcId="{8119CF06-4F35-4D0A-BBF7-63A87B321A76}" destId="{1782CF0D-DF72-459A-AB8C-DEB6E51BFBB9}" srcOrd="0" destOrd="0" presId="urn:microsoft.com/office/officeart/2005/8/layout/orgChart1"/>
    <dgm:cxn modelId="{3B9B7B16-791D-447C-AD71-35B0840D01C4}" type="presOf" srcId="{706D465D-40EB-4EB7-B331-CCE72F426C4D}" destId="{A563BE64-279D-4AA7-8200-865A1C074C33}" srcOrd="1" destOrd="0" presId="urn:microsoft.com/office/officeart/2005/8/layout/orgChart1"/>
    <dgm:cxn modelId="{5AEB2E1C-111F-48F9-91B9-15BFABB41B12}" type="presOf" srcId="{4CBBAF92-7023-4277-85E2-38F26365E2CD}" destId="{1F33C97D-11FA-4E6D-8049-D371C32CD893}" srcOrd="0" destOrd="0" presId="urn:microsoft.com/office/officeart/2005/8/layout/orgChart1"/>
    <dgm:cxn modelId="{80286832-0513-436A-A34D-606403290A66}" type="presOf" srcId="{CCC0E173-CC94-4754-B91E-DE70EE6859A1}" destId="{24194186-6CC7-4FFD-8F45-9A43B04EACF6}" srcOrd="1" destOrd="0" presId="urn:microsoft.com/office/officeart/2005/8/layout/orgChart1"/>
    <dgm:cxn modelId="{8F5AB034-06B8-4AEF-BAAE-A34F4CAE66D4}" srcId="{CCC0E173-CC94-4754-B91E-DE70EE6859A1}" destId="{538FB59E-B4B3-4973-83E9-6735FD7C981E}" srcOrd="1" destOrd="0" parTransId="{006C50F2-1F18-49F0-B30E-5FD8D8170D8A}" sibTransId="{5E9D10B1-2C5F-4617-AFB1-51CF69E7C478}"/>
    <dgm:cxn modelId="{7979CD36-BBEC-4B38-A167-41109FED1EC9}" srcId="{CCC0E173-CC94-4754-B91E-DE70EE6859A1}" destId="{706D465D-40EB-4EB7-B331-CCE72F426C4D}" srcOrd="2" destOrd="0" parTransId="{8119CF06-4F35-4D0A-BBF7-63A87B321A76}" sibTransId="{DB2163B2-B88A-4EEF-B1A2-76F80F71B556}"/>
    <dgm:cxn modelId="{F54FB83D-B282-466E-AE48-5B7B38CC6BFD}" type="presOf" srcId="{006C50F2-1F18-49F0-B30E-5FD8D8170D8A}" destId="{51BDE839-DF93-41A0-8D16-3A66B812CCED}" srcOrd="0" destOrd="0" presId="urn:microsoft.com/office/officeart/2005/8/layout/orgChart1"/>
    <dgm:cxn modelId="{1A5AA788-309C-4BAF-B4F8-5CFFA5070DE2}" srcId="{E31CB8A1-7FA5-4DF3-9E1A-C29DA848918A}" destId="{CCC0E173-CC94-4754-B91E-DE70EE6859A1}" srcOrd="0" destOrd="0" parTransId="{DF0559B5-ACE6-4836-8247-A48E0B4567A1}" sibTransId="{D3F74A3F-0FC0-4FAF-8D60-DAC1B38EB483}"/>
    <dgm:cxn modelId="{EF20C99E-2B62-47BE-9302-B4D67E235098}" type="presOf" srcId="{47FB0C3B-81EF-4959-9451-66B673CB8227}" destId="{CDA68F2E-DA1C-49ED-954A-B5D255E27325}" srcOrd="1" destOrd="0" presId="urn:microsoft.com/office/officeart/2005/8/layout/orgChart1"/>
    <dgm:cxn modelId="{141C69A0-AC7C-407F-926C-683A7DEA3660}" type="presOf" srcId="{CCC0E173-CC94-4754-B91E-DE70EE6859A1}" destId="{36DFD6F5-CC30-4874-A579-5B9A18A3ACEA}" srcOrd="0" destOrd="0" presId="urn:microsoft.com/office/officeart/2005/8/layout/orgChart1"/>
    <dgm:cxn modelId="{16A5D0BF-CEA2-4891-A787-3EB8628FA919}" type="presOf" srcId="{E31CB8A1-7FA5-4DF3-9E1A-C29DA848918A}" destId="{4A288F41-35C9-4F7D-96B0-74D854BD1073}" srcOrd="0" destOrd="0" presId="urn:microsoft.com/office/officeart/2005/8/layout/orgChart1"/>
    <dgm:cxn modelId="{4D5E07C2-5060-4371-B8CC-FBD53E20DAE9}" type="presOf" srcId="{538FB59E-B4B3-4973-83E9-6735FD7C981E}" destId="{036AED34-5B27-4CD9-AA90-2FA6C7711917}" srcOrd="1" destOrd="0" presId="urn:microsoft.com/office/officeart/2005/8/layout/orgChart1"/>
    <dgm:cxn modelId="{0356D0C5-89C4-4A9E-A0F9-5657D695ACE7}" srcId="{CCC0E173-CC94-4754-B91E-DE70EE6859A1}" destId="{47FB0C3B-81EF-4959-9451-66B673CB8227}" srcOrd="0" destOrd="0" parTransId="{4CBBAF92-7023-4277-85E2-38F26365E2CD}" sibTransId="{05A7A867-626E-4B85-B252-067C938AE31C}"/>
    <dgm:cxn modelId="{CBE6C8D7-E6D8-469B-B892-AA19B016F74E}" type="presOf" srcId="{538FB59E-B4B3-4973-83E9-6735FD7C981E}" destId="{400B0A6C-E8A6-4B00-8987-3AE3EB02C8E0}" srcOrd="0" destOrd="0" presId="urn:microsoft.com/office/officeart/2005/8/layout/orgChart1"/>
    <dgm:cxn modelId="{B0D7A9D9-6858-45DA-9496-BB024CED430C}" type="presOf" srcId="{706D465D-40EB-4EB7-B331-CCE72F426C4D}" destId="{A4D18F0D-060B-45CB-B99D-D5E1BFD63B16}" srcOrd="0" destOrd="0" presId="urn:microsoft.com/office/officeart/2005/8/layout/orgChart1"/>
    <dgm:cxn modelId="{1CD50EF1-54A3-4F54-BB01-355D742D0367}" type="presOf" srcId="{47FB0C3B-81EF-4959-9451-66B673CB8227}" destId="{50C11E27-40E4-4018-85A7-5484D2DC7914}" srcOrd="0" destOrd="0" presId="urn:microsoft.com/office/officeart/2005/8/layout/orgChart1"/>
    <dgm:cxn modelId="{1AFBA293-2CF4-455C-AAA6-774A0040CCF5}" type="presParOf" srcId="{4A288F41-35C9-4F7D-96B0-74D854BD1073}" destId="{0CF08334-EAA2-46BB-9E37-3EBABE71AA9F}" srcOrd="0" destOrd="0" presId="urn:microsoft.com/office/officeart/2005/8/layout/orgChart1"/>
    <dgm:cxn modelId="{4B6DF67C-F087-41F3-B478-FE22110961B2}" type="presParOf" srcId="{0CF08334-EAA2-46BB-9E37-3EBABE71AA9F}" destId="{87825A8D-75D1-44AC-8F69-6E1E91955927}" srcOrd="0" destOrd="0" presId="urn:microsoft.com/office/officeart/2005/8/layout/orgChart1"/>
    <dgm:cxn modelId="{5058BCE7-966B-4F21-89A4-D9484D55EDEF}" type="presParOf" srcId="{87825A8D-75D1-44AC-8F69-6E1E91955927}" destId="{36DFD6F5-CC30-4874-A579-5B9A18A3ACEA}" srcOrd="0" destOrd="0" presId="urn:microsoft.com/office/officeart/2005/8/layout/orgChart1"/>
    <dgm:cxn modelId="{BB10FA58-60AE-42AB-9CEB-68DDC447353E}" type="presParOf" srcId="{87825A8D-75D1-44AC-8F69-6E1E91955927}" destId="{24194186-6CC7-4FFD-8F45-9A43B04EACF6}" srcOrd="1" destOrd="0" presId="urn:microsoft.com/office/officeart/2005/8/layout/orgChart1"/>
    <dgm:cxn modelId="{BA48A887-660C-46B1-A7BD-52F4B05BA8B7}" type="presParOf" srcId="{0CF08334-EAA2-46BB-9E37-3EBABE71AA9F}" destId="{017C3A19-8124-4ED5-A79A-940EA2869D3F}" srcOrd="1" destOrd="0" presId="urn:microsoft.com/office/officeart/2005/8/layout/orgChart1"/>
    <dgm:cxn modelId="{0336D08F-AA8C-4B8C-BEB2-93CBF477BBE8}" type="presParOf" srcId="{017C3A19-8124-4ED5-A79A-940EA2869D3F}" destId="{1F33C97D-11FA-4E6D-8049-D371C32CD893}" srcOrd="0" destOrd="0" presId="urn:microsoft.com/office/officeart/2005/8/layout/orgChart1"/>
    <dgm:cxn modelId="{9D7785D0-B6A0-4686-8D12-4E7757C868F9}" type="presParOf" srcId="{017C3A19-8124-4ED5-A79A-940EA2869D3F}" destId="{B9B71214-E7B8-49D4-A301-7D7E12CC7A63}" srcOrd="1" destOrd="0" presId="urn:microsoft.com/office/officeart/2005/8/layout/orgChart1"/>
    <dgm:cxn modelId="{60A6AC0D-EC84-4957-A960-8FA541DFB647}" type="presParOf" srcId="{B9B71214-E7B8-49D4-A301-7D7E12CC7A63}" destId="{B26ECE45-DD84-4A86-B524-C3926F5C1C42}" srcOrd="0" destOrd="0" presId="urn:microsoft.com/office/officeart/2005/8/layout/orgChart1"/>
    <dgm:cxn modelId="{DD064BF9-18D6-4987-A59B-BD7BDD24733C}" type="presParOf" srcId="{B26ECE45-DD84-4A86-B524-C3926F5C1C42}" destId="{50C11E27-40E4-4018-85A7-5484D2DC7914}" srcOrd="0" destOrd="0" presId="urn:microsoft.com/office/officeart/2005/8/layout/orgChart1"/>
    <dgm:cxn modelId="{6482DD37-05D1-41EF-B43F-42FB9857A168}" type="presParOf" srcId="{B26ECE45-DD84-4A86-B524-C3926F5C1C42}" destId="{CDA68F2E-DA1C-49ED-954A-B5D255E27325}" srcOrd="1" destOrd="0" presId="urn:microsoft.com/office/officeart/2005/8/layout/orgChart1"/>
    <dgm:cxn modelId="{386F03FD-661C-4F58-A442-6ABDC62A7CB3}" type="presParOf" srcId="{B9B71214-E7B8-49D4-A301-7D7E12CC7A63}" destId="{DE48153D-3AE6-40B4-A2DB-D513C6D999E2}" srcOrd="1" destOrd="0" presId="urn:microsoft.com/office/officeart/2005/8/layout/orgChart1"/>
    <dgm:cxn modelId="{023B0764-01C9-407D-9D53-F3544C8C0611}" type="presParOf" srcId="{B9B71214-E7B8-49D4-A301-7D7E12CC7A63}" destId="{B27DEF1D-D9E2-4C91-9668-8EF5AB53EA50}" srcOrd="2" destOrd="0" presId="urn:microsoft.com/office/officeart/2005/8/layout/orgChart1"/>
    <dgm:cxn modelId="{62F9D1D5-C2B9-4861-9B77-F99D13AEA9EE}" type="presParOf" srcId="{017C3A19-8124-4ED5-A79A-940EA2869D3F}" destId="{51BDE839-DF93-41A0-8D16-3A66B812CCED}" srcOrd="2" destOrd="0" presId="urn:microsoft.com/office/officeart/2005/8/layout/orgChart1"/>
    <dgm:cxn modelId="{3855DAD4-0512-4D72-9291-4CEAE7F9B3BB}" type="presParOf" srcId="{017C3A19-8124-4ED5-A79A-940EA2869D3F}" destId="{4ACF9672-C9A9-4B19-9918-F548C3B3DF76}" srcOrd="3" destOrd="0" presId="urn:microsoft.com/office/officeart/2005/8/layout/orgChart1"/>
    <dgm:cxn modelId="{DEA4A4BA-9B7F-4D2F-B57C-0DB95DF48065}" type="presParOf" srcId="{4ACF9672-C9A9-4B19-9918-F548C3B3DF76}" destId="{12D44C80-BB22-4CD9-8EE7-AAD8EC061125}" srcOrd="0" destOrd="0" presId="urn:microsoft.com/office/officeart/2005/8/layout/orgChart1"/>
    <dgm:cxn modelId="{95A66B89-156D-4E08-A14B-458576BDA818}" type="presParOf" srcId="{12D44C80-BB22-4CD9-8EE7-AAD8EC061125}" destId="{400B0A6C-E8A6-4B00-8987-3AE3EB02C8E0}" srcOrd="0" destOrd="0" presId="urn:microsoft.com/office/officeart/2005/8/layout/orgChart1"/>
    <dgm:cxn modelId="{5E2F613C-7D7B-48F7-91F6-69AE1319CEA3}" type="presParOf" srcId="{12D44C80-BB22-4CD9-8EE7-AAD8EC061125}" destId="{036AED34-5B27-4CD9-AA90-2FA6C7711917}" srcOrd="1" destOrd="0" presId="urn:microsoft.com/office/officeart/2005/8/layout/orgChart1"/>
    <dgm:cxn modelId="{C69B8253-4F9A-4D7E-9D05-B517AFF3945E}" type="presParOf" srcId="{4ACF9672-C9A9-4B19-9918-F548C3B3DF76}" destId="{68CD64AF-A848-43B3-B52A-0187BFFA1A27}" srcOrd="1" destOrd="0" presId="urn:microsoft.com/office/officeart/2005/8/layout/orgChart1"/>
    <dgm:cxn modelId="{DFB9977E-22E9-4411-A7AA-27406DB17AA4}" type="presParOf" srcId="{4ACF9672-C9A9-4B19-9918-F548C3B3DF76}" destId="{207071ED-DC4A-4359-B077-F5A7A212B694}" srcOrd="2" destOrd="0" presId="urn:microsoft.com/office/officeart/2005/8/layout/orgChart1"/>
    <dgm:cxn modelId="{1F7475C0-D5ED-49A7-B69D-669F0E859055}" type="presParOf" srcId="{017C3A19-8124-4ED5-A79A-940EA2869D3F}" destId="{1782CF0D-DF72-459A-AB8C-DEB6E51BFBB9}" srcOrd="4" destOrd="0" presId="urn:microsoft.com/office/officeart/2005/8/layout/orgChart1"/>
    <dgm:cxn modelId="{8B65BF95-E0C0-41DA-B1E3-05CD203D7199}" type="presParOf" srcId="{017C3A19-8124-4ED5-A79A-940EA2869D3F}" destId="{0301604D-ADD4-4829-B278-C6052046C3E9}" srcOrd="5" destOrd="0" presId="urn:microsoft.com/office/officeart/2005/8/layout/orgChart1"/>
    <dgm:cxn modelId="{9F9774BD-DB46-4229-B3B7-42CA0EF3C60B}" type="presParOf" srcId="{0301604D-ADD4-4829-B278-C6052046C3E9}" destId="{13ECCD9B-3A1D-4589-9070-7FE16457573C}" srcOrd="0" destOrd="0" presId="urn:microsoft.com/office/officeart/2005/8/layout/orgChart1"/>
    <dgm:cxn modelId="{BD106F71-2D98-447E-9EAC-8F635D817697}" type="presParOf" srcId="{13ECCD9B-3A1D-4589-9070-7FE16457573C}" destId="{A4D18F0D-060B-45CB-B99D-D5E1BFD63B16}" srcOrd="0" destOrd="0" presId="urn:microsoft.com/office/officeart/2005/8/layout/orgChart1"/>
    <dgm:cxn modelId="{FBD0A44D-54F1-4FAC-8622-8F8231E6FA40}" type="presParOf" srcId="{13ECCD9B-3A1D-4589-9070-7FE16457573C}" destId="{A563BE64-279D-4AA7-8200-865A1C074C33}" srcOrd="1" destOrd="0" presId="urn:microsoft.com/office/officeart/2005/8/layout/orgChart1"/>
    <dgm:cxn modelId="{41E88C9C-D6D0-4DE4-8FFE-8D481140F076}" type="presParOf" srcId="{0301604D-ADD4-4829-B278-C6052046C3E9}" destId="{FB194D14-1786-4738-983D-DC5A7B0A2301}" srcOrd="1" destOrd="0" presId="urn:microsoft.com/office/officeart/2005/8/layout/orgChart1"/>
    <dgm:cxn modelId="{09552D39-E749-4814-BB14-73FA304733C1}" type="presParOf" srcId="{0301604D-ADD4-4829-B278-C6052046C3E9}" destId="{9642FB57-85D3-415D-9A97-F826103C92DB}" srcOrd="2" destOrd="0" presId="urn:microsoft.com/office/officeart/2005/8/layout/orgChart1"/>
    <dgm:cxn modelId="{781F7504-2395-4751-8AC8-F73A3EB346C7}" type="presParOf" srcId="{0CF08334-EAA2-46BB-9E37-3EBABE71AA9F}" destId="{A9745F91-4C9E-420B-AF41-F9FAE388802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82CF0D-DF72-459A-AB8C-DEB6E51BFBB9}">
      <dsp:nvSpPr>
        <dsp:cNvPr id="0" name=""/>
        <dsp:cNvSpPr/>
      </dsp:nvSpPr>
      <dsp:spPr>
        <a:xfrm>
          <a:off x="4547778" y="3015086"/>
          <a:ext cx="2596808" cy="6658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7683"/>
              </a:lnTo>
              <a:lnTo>
                <a:pt x="2596808" y="407683"/>
              </a:lnTo>
              <a:lnTo>
                <a:pt x="2596808" y="66580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BDE839-DF93-41A0-8D16-3A66B812CCED}">
      <dsp:nvSpPr>
        <dsp:cNvPr id="0" name=""/>
        <dsp:cNvSpPr/>
      </dsp:nvSpPr>
      <dsp:spPr>
        <a:xfrm>
          <a:off x="4173483" y="3015086"/>
          <a:ext cx="374294" cy="674595"/>
        </a:xfrm>
        <a:custGeom>
          <a:avLst/>
          <a:gdLst/>
          <a:ahLst/>
          <a:cxnLst/>
          <a:rect l="0" t="0" r="0" b="0"/>
          <a:pathLst>
            <a:path>
              <a:moveTo>
                <a:pt x="374294" y="0"/>
              </a:moveTo>
              <a:lnTo>
                <a:pt x="374294" y="416478"/>
              </a:lnTo>
              <a:lnTo>
                <a:pt x="0" y="416478"/>
              </a:lnTo>
              <a:lnTo>
                <a:pt x="0" y="67459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33C97D-11FA-4E6D-8049-D371C32CD893}">
      <dsp:nvSpPr>
        <dsp:cNvPr id="0" name=""/>
        <dsp:cNvSpPr/>
      </dsp:nvSpPr>
      <dsp:spPr>
        <a:xfrm>
          <a:off x="1262853" y="3015086"/>
          <a:ext cx="3284924" cy="674595"/>
        </a:xfrm>
        <a:custGeom>
          <a:avLst/>
          <a:gdLst/>
          <a:ahLst/>
          <a:cxnLst/>
          <a:rect l="0" t="0" r="0" b="0"/>
          <a:pathLst>
            <a:path>
              <a:moveTo>
                <a:pt x="3284924" y="0"/>
              </a:moveTo>
              <a:lnTo>
                <a:pt x="3284924" y="416478"/>
              </a:lnTo>
              <a:lnTo>
                <a:pt x="0" y="416478"/>
              </a:lnTo>
              <a:lnTo>
                <a:pt x="0" y="67459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DFD6F5-CC30-4874-A579-5B9A18A3ACEA}">
      <dsp:nvSpPr>
        <dsp:cNvPr id="0" name=""/>
        <dsp:cNvSpPr/>
      </dsp:nvSpPr>
      <dsp:spPr>
        <a:xfrm>
          <a:off x="3318648" y="1785956"/>
          <a:ext cx="2458260" cy="122913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0" i="0" u="none" strike="noStrike" kern="1200" cap="none" normalizeH="0" baseline="0" dirty="0">
              <a:ln/>
              <a:effectLst/>
              <a:latin typeface="Arial" charset="0"/>
            </a:rPr>
            <a:t> </a:t>
          </a:r>
          <a:r>
            <a:rPr kumimoji="0" lang="ru-RU" sz="2200" b="1" i="0" u="none" strike="noStrike" kern="1200" cap="none" normalizeH="0" baseline="0" dirty="0">
              <a:ln/>
              <a:effectLst/>
              <a:latin typeface="Georgia" pitchFamily="18" charset="0"/>
            </a:rPr>
            <a:t>ОТВЕТЫ</a:t>
          </a:r>
        </a:p>
      </dsp:txBody>
      <dsp:txXfrm>
        <a:off x="3318648" y="1785956"/>
        <a:ext cx="2458260" cy="1229130"/>
      </dsp:txXfrm>
    </dsp:sp>
    <dsp:sp modelId="{50C11E27-40E4-4018-85A7-5484D2DC7914}">
      <dsp:nvSpPr>
        <dsp:cNvPr id="0" name=""/>
        <dsp:cNvSpPr/>
      </dsp:nvSpPr>
      <dsp:spPr>
        <a:xfrm>
          <a:off x="33723" y="3689682"/>
          <a:ext cx="2458260" cy="122913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1" i="0" u="none" strike="noStrike" kern="1200" cap="none" normalizeH="0" baseline="0" dirty="0">
              <a:ln/>
              <a:effectLst/>
              <a:latin typeface="Times New Roman" pitchFamily="18" charset="0"/>
            </a:rPr>
            <a:t>ССП с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1" i="0" u="none" strike="noStrike" kern="1200" cap="none" normalizeH="0" baseline="0" dirty="0">
              <a:ln/>
              <a:effectLst/>
              <a:latin typeface="Times New Roman" pitchFamily="18" charset="0"/>
            </a:rPr>
            <a:t>соединительными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1" i="0" u="none" strike="noStrike" kern="1200" cap="none" normalizeH="0" baseline="0" dirty="0">
              <a:ln/>
              <a:effectLst/>
              <a:latin typeface="Times New Roman" pitchFamily="18" charset="0"/>
            </a:rPr>
            <a:t>союзами:</a:t>
          </a:r>
        </a:p>
      </dsp:txBody>
      <dsp:txXfrm>
        <a:off x="33723" y="3689682"/>
        <a:ext cx="2458260" cy="1229130"/>
      </dsp:txXfrm>
    </dsp:sp>
    <dsp:sp modelId="{400B0A6C-E8A6-4B00-8987-3AE3EB02C8E0}">
      <dsp:nvSpPr>
        <dsp:cNvPr id="0" name=""/>
        <dsp:cNvSpPr/>
      </dsp:nvSpPr>
      <dsp:spPr>
        <a:xfrm>
          <a:off x="2944353" y="3689682"/>
          <a:ext cx="2458260" cy="122913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1" i="0" u="none" strike="noStrike" kern="1200" cap="none" normalizeH="0" baseline="0" dirty="0">
              <a:ln/>
              <a:effectLst/>
              <a:latin typeface="Times New Roman" pitchFamily="18" charset="0"/>
            </a:rPr>
            <a:t>  ССП с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1" i="0" u="none" strike="noStrike" kern="1200" cap="none" normalizeH="0" baseline="0" dirty="0">
              <a:ln/>
              <a:effectLst/>
              <a:latin typeface="Times New Roman" pitchFamily="18" charset="0"/>
            </a:rPr>
            <a:t>противительными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1" i="0" u="none" strike="noStrike" kern="1200" cap="none" normalizeH="0" baseline="0" dirty="0">
              <a:ln/>
              <a:effectLst/>
              <a:latin typeface="Times New Roman" pitchFamily="18" charset="0"/>
            </a:rPr>
            <a:t>союзами:</a:t>
          </a:r>
        </a:p>
      </dsp:txBody>
      <dsp:txXfrm>
        <a:off x="2944353" y="3689682"/>
        <a:ext cx="2458260" cy="1229130"/>
      </dsp:txXfrm>
    </dsp:sp>
    <dsp:sp modelId="{A4D18F0D-060B-45CB-B99D-D5E1BFD63B16}">
      <dsp:nvSpPr>
        <dsp:cNvPr id="0" name=""/>
        <dsp:cNvSpPr/>
      </dsp:nvSpPr>
      <dsp:spPr>
        <a:xfrm>
          <a:off x="5890406" y="3680887"/>
          <a:ext cx="2508360" cy="126376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1" i="0" u="none" strike="noStrike" kern="1200" cap="none" normalizeH="0" baseline="0" dirty="0">
              <a:ln/>
              <a:effectLst/>
              <a:latin typeface="Times New Roman" pitchFamily="18" charset="0"/>
            </a:rPr>
            <a:t> ССП с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1" i="0" u="none" strike="noStrike" kern="1200" cap="none" normalizeH="0" baseline="0" dirty="0">
              <a:ln/>
              <a:effectLst/>
              <a:latin typeface="Times New Roman" pitchFamily="18" charset="0"/>
            </a:rPr>
            <a:t>разделительными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1" i="0" u="none" strike="noStrike" kern="1200" cap="none" normalizeH="0" baseline="0" dirty="0">
              <a:ln/>
              <a:effectLst/>
              <a:latin typeface="Times New Roman" pitchFamily="18" charset="0"/>
            </a:rPr>
            <a:t>союзами: </a:t>
          </a:r>
        </a:p>
      </dsp:txBody>
      <dsp:txXfrm>
        <a:off x="5890406" y="3680887"/>
        <a:ext cx="2508360" cy="12637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82CF0D-DF72-459A-AB8C-DEB6E51BFBB9}">
      <dsp:nvSpPr>
        <dsp:cNvPr id="0" name=""/>
        <dsp:cNvSpPr/>
      </dsp:nvSpPr>
      <dsp:spPr>
        <a:xfrm>
          <a:off x="4547778" y="3015086"/>
          <a:ext cx="2596808" cy="6658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7683"/>
              </a:lnTo>
              <a:lnTo>
                <a:pt x="2596808" y="407683"/>
              </a:lnTo>
              <a:lnTo>
                <a:pt x="2596808" y="66580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BDE839-DF93-41A0-8D16-3A66B812CCED}">
      <dsp:nvSpPr>
        <dsp:cNvPr id="0" name=""/>
        <dsp:cNvSpPr/>
      </dsp:nvSpPr>
      <dsp:spPr>
        <a:xfrm>
          <a:off x="4173483" y="3015086"/>
          <a:ext cx="374294" cy="674595"/>
        </a:xfrm>
        <a:custGeom>
          <a:avLst/>
          <a:gdLst/>
          <a:ahLst/>
          <a:cxnLst/>
          <a:rect l="0" t="0" r="0" b="0"/>
          <a:pathLst>
            <a:path>
              <a:moveTo>
                <a:pt x="374294" y="0"/>
              </a:moveTo>
              <a:lnTo>
                <a:pt x="374294" y="416478"/>
              </a:lnTo>
              <a:lnTo>
                <a:pt x="0" y="416478"/>
              </a:lnTo>
              <a:lnTo>
                <a:pt x="0" y="67459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33C97D-11FA-4E6D-8049-D371C32CD893}">
      <dsp:nvSpPr>
        <dsp:cNvPr id="0" name=""/>
        <dsp:cNvSpPr/>
      </dsp:nvSpPr>
      <dsp:spPr>
        <a:xfrm>
          <a:off x="1262853" y="3015086"/>
          <a:ext cx="3284924" cy="674595"/>
        </a:xfrm>
        <a:custGeom>
          <a:avLst/>
          <a:gdLst/>
          <a:ahLst/>
          <a:cxnLst/>
          <a:rect l="0" t="0" r="0" b="0"/>
          <a:pathLst>
            <a:path>
              <a:moveTo>
                <a:pt x="3284924" y="0"/>
              </a:moveTo>
              <a:lnTo>
                <a:pt x="3284924" y="416478"/>
              </a:lnTo>
              <a:lnTo>
                <a:pt x="0" y="416478"/>
              </a:lnTo>
              <a:lnTo>
                <a:pt x="0" y="67459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DFD6F5-CC30-4874-A579-5B9A18A3ACEA}">
      <dsp:nvSpPr>
        <dsp:cNvPr id="0" name=""/>
        <dsp:cNvSpPr/>
      </dsp:nvSpPr>
      <dsp:spPr>
        <a:xfrm>
          <a:off x="3318648" y="1785956"/>
          <a:ext cx="2458260" cy="122913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0" i="0" u="none" strike="noStrike" kern="1200" cap="none" normalizeH="0" baseline="0" dirty="0">
              <a:ln/>
              <a:effectLst/>
              <a:latin typeface="Arial" charset="0"/>
            </a:rPr>
            <a:t> </a:t>
          </a:r>
          <a:r>
            <a:rPr kumimoji="0" lang="ru-RU" sz="2200" b="1" i="0" u="none" strike="noStrike" kern="1200" cap="none" normalizeH="0" baseline="0" dirty="0">
              <a:ln/>
              <a:effectLst/>
              <a:latin typeface="Georgia" pitchFamily="18" charset="0"/>
            </a:rPr>
            <a:t>ОТВЕТЫ</a:t>
          </a:r>
        </a:p>
      </dsp:txBody>
      <dsp:txXfrm>
        <a:off x="3318648" y="1785956"/>
        <a:ext cx="2458260" cy="1229130"/>
      </dsp:txXfrm>
    </dsp:sp>
    <dsp:sp modelId="{50C11E27-40E4-4018-85A7-5484D2DC7914}">
      <dsp:nvSpPr>
        <dsp:cNvPr id="0" name=""/>
        <dsp:cNvSpPr/>
      </dsp:nvSpPr>
      <dsp:spPr>
        <a:xfrm>
          <a:off x="33723" y="3689682"/>
          <a:ext cx="2458260" cy="122913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1" i="0" u="none" strike="noStrike" kern="1200" cap="none" normalizeH="0" baseline="0" dirty="0">
              <a:ln/>
              <a:effectLst/>
              <a:latin typeface="Times New Roman" pitchFamily="18" charset="0"/>
            </a:rPr>
            <a:t>ССП с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1" i="0" u="none" strike="noStrike" kern="1200" cap="none" normalizeH="0" baseline="0" dirty="0">
              <a:ln/>
              <a:effectLst/>
              <a:latin typeface="Times New Roman" pitchFamily="18" charset="0"/>
            </a:rPr>
            <a:t>соединительными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1" i="0" u="none" strike="noStrike" kern="1200" cap="none" normalizeH="0" baseline="0" dirty="0">
              <a:ln/>
              <a:effectLst/>
              <a:latin typeface="Times New Roman" pitchFamily="18" charset="0"/>
            </a:rPr>
            <a:t>союзами:1, 2,4</a:t>
          </a:r>
        </a:p>
      </dsp:txBody>
      <dsp:txXfrm>
        <a:off x="33723" y="3689682"/>
        <a:ext cx="2458260" cy="1229130"/>
      </dsp:txXfrm>
    </dsp:sp>
    <dsp:sp modelId="{400B0A6C-E8A6-4B00-8987-3AE3EB02C8E0}">
      <dsp:nvSpPr>
        <dsp:cNvPr id="0" name=""/>
        <dsp:cNvSpPr/>
      </dsp:nvSpPr>
      <dsp:spPr>
        <a:xfrm>
          <a:off x="2944353" y="3689682"/>
          <a:ext cx="2458260" cy="122913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1" i="0" u="none" strike="noStrike" kern="1200" cap="none" normalizeH="0" baseline="0" dirty="0">
              <a:ln/>
              <a:effectLst/>
              <a:latin typeface="Times New Roman" pitchFamily="18" charset="0"/>
            </a:rPr>
            <a:t>  ССП с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1" i="0" u="none" strike="noStrike" kern="1200" cap="none" normalizeH="0" baseline="0" dirty="0">
              <a:ln/>
              <a:effectLst/>
              <a:latin typeface="Times New Roman" pitchFamily="18" charset="0"/>
            </a:rPr>
            <a:t>противительными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1" i="0" u="none" strike="noStrike" kern="1200" cap="none" normalizeH="0" baseline="0" dirty="0">
              <a:ln/>
              <a:effectLst/>
              <a:latin typeface="Times New Roman" pitchFamily="18" charset="0"/>
            </a:rPr>
            <a:t>союзами: 5, 3</a:t>
          </a:r>
        </a:p>
      </dsp:txBody>
      <dsp:txXfrm>
        <a:off x="2944353" y="3689682"/>
        <a:ext cx="2458260" cy="1229130"/>
      </dsp:txXfrm>
    </dsp:sp>
    <dsp:sp modelId="{A4D18F0D-060B-45CB-B99D-D5E1BFD63B16}">
      <dsp:nvSpPr>
        <dsp:cNvPr id="0" name=""/>
        <dsp:cNvSpPr/>
      </dsp:nvSpPr>
      <dsp:spPr>
        <a:xfrm>
          <a:off x="5890406" y="3680887"/>
          <a:ext cx="2508360" cy="126376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1" i="0" u="none" strike="noStrike" kern="1200" cap="none" normalizeH="0" baseline="0" dirty="0">
              <a:ln/>
              <a:effectLst/>
              <a:latin typeface="Times New Roman" pitchFamily="18" charset="0"/>
            </a:rPr>
            <a:t> ССП с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1" i="0" u="none" strike="noStrike" kern="1200" cap="none" normalizeH="0" baseline="0" dirty="0">
              <a:ln/>
              <a:effectLst/>
              <a:latin typeface="Times New Roman" pitchFamily="18" charset="0"/>
            </a:rPr>
            <a:t>разделительными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1" i="0" u="none" strike="noStrike" kern="1200" cap="none" normalizeH="0" baseline="0" dirty="0">
              <a:ln/>
              <a:effectLst/>
              <a:latin typeface="Times New Roman" pitchFamily="18" charset="0"/>
            </a:rPr>
            <a:t>союзами: 6,7 </a:t>
          </a:r>
        </a:p>
      </dsp:txBody>
      <dsp:txXfrm>
        <a:off x="5890406" y="3680887"/>
        <a:ext cx="2508360" cy="12637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732185-71EE-42FA-873F-DA3110F0171F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ru-RU" altLang="ru-RU" sz="2400">
              <a:solidFill>
                <a:schemeClr val="tx1"/>
              </a:solidFill>
            </a:endParaRPr>
          </a:p>
        </p:txBody>
      </p:sp>
      <p:pic>
        <p:nvPicPr>
          <p:cNvPr id="5" name="Picture 7" descr="ANABNR2">
            <a:extLst>
              <a:ext uri="{FF2B5EF4-FFF2-40B4-BE49-F238E27FC236}">
                <a16:creationId xmlns:a16="http://schemas.microsoft.com/office/drawing/2014/main" id="{91D1B8B0-94F6-458E-BEA9-3B42AC780F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9">
            <a:extLst>
              <a:ext uri="{FF2B5EF4-FFF2-40B4-BE49-F238E27FC236}">
                <a16:creationId xmlns:a16="http://schemas.microsoft.com/office/drawing/2014/main" id="{7EF8F0B3-AC51-487B-A00C-509DD4B20FC2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ru-RU" altLang="ru-RU" sz="2400">
              <a:solidFill>
                <a:schemeClr val="tx1"/>
              </a:solidFill>
            </a:endParaRPr>
          </a:p>
        </p:txBody>
      </p:sp>
      <p:sp>
        <p:nvSpPr>
          <p:cNvPr id="539668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39669" name="Rectangle 21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22">
            <a:extLst>
              <a:ext uri="{FF2B5EF4-FFF2-40B4-BE49-F238E27FC236}">
                <a16:creationId xmlns:a16="http://schemas.microsoft.com/office/drawing/2014/main" id="{936F7F9F-20A5-4535-A00E-1AE55F8E5E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3">
            <a:extLst>
              <a:ext uri="{FF2B5EF4-FFF2-40B4-BE49-F238E27FC236}">
                <a16:creationId xmlns:a16="http://schemas.microsoft.com/office/drawing/2014/main" id="{AD9E3B4F-AB1F-437B-99C5-1F63356095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4">
            <a:extLst>
              <a:ext uri="{FF2B5EF4-FFF2-40B4-BE49-F238E27FC236}">
                <a16:creationId xmlns:a16="http://schemas.microsoft.com/office/drawing/2014/main" id="{8F02356C-6A18-4B5D-B0B4-9587DAE1AF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922DF0BE-E68A-4A49-9B40-B3FE94DA32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06428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1">
            <a:extLst>
              <a:ext uri="{FF2B5EF4-FFF2-40B4-BE49-F238E27FC236}">
                <a16:creationId xmlns:a16="http://schemas.microsoft.com/office/drawing/2014/main" id="{B2E11B19-BA95-4C70-842B-543C0777DF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2">
            <a:extLst>
              <a:ext uri="{FF2B5EF4-FFF2-40B4-BE49-F238E27FC236}">
                <a16:creationId xmlns:a16="http://schemas.microsoft.com/office/drawing/2014/main" id="{7A0187DF-4328-4E37-88A5-D5C61F3A10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>
            <a:extLst>
              <a:ext uri="{FF2B5EF4-FFF2-40B4-BE49-F238E27FC236}">
                <a16:creationId xmlns:a16="http://schemas.microsoft.com/office/drawing/2014/main" id="{CDDB3E53-498A-4582-B17A-A054254D43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00874-5CA9-4F8E-B5B0-4EDB5BA228D2}" type="slidenum">
              <a:rPr lang="ru-RU" altLang="ru-RU"/>
              <a:pPr>
                <a:defRPr/>
              </a:pPr>
              <a:t>‹#›</a:t>
            </a:fld>
            <a:endParaRPr lang="ru-RU" altLang="ru-RU" sz="1400"/>
          </a:p>
        </p:txBody>
      </p:sp>
    </p:spTree>
    <p:extLst>
      <p:ext uri="{BB962C8B-B14F-4D97-AF65-F5344CB8AC3E}">
        <p14:creationId xmlns:p14="http://schemas.microsoft.com/office/powerpoint/2010/main" val="3288038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1">
            <a:extLst>
              <a:ext uri="{FF2B5EF4-FFF2-40B4-BE49-F238E27FC236}">
                <a16:creationId xmlns:a16="http://schemas.microsoft.com/office/drawing/2014/main" id="{6F1665C5-BB59-4784-90F0-C1D0CBB7A0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2">
            <a:extLst>
              <a:ext uri="{FF2B5EF4-FFF2-40B4-BE49-F238E27FC236}">
                <a16:creationId xmlns:a16="http://schemas.microsoft.com/office/drawing/2014/main" id="{C1B4ACCD-7D3D-4D31-AF43-E4B042CE06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>
            <a:extLst>
              <a:ext uri="{FF2B5EF4-FFF2-40B4-BE49-F238E27FC236}">
                <a16:creationId xmlns:a16="http://schemas.microsoft.com/office/drawing/2014/main" id="{A5723DA5-AEC0-45CA-8F83-0EC3A65B1A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F7519-95C4-4345-8339-5DECFD79C1CD}" type="slidenum">
              <a:rPr lang="ru-RU" altLang="ru-RU"/>
              <a:pPr>
                <a:defRPr/>
              </a:pPr>
              <a:t>‹#›</a:t>
            </a:fld>
            <a:endParaRPr lang="ru-RU" altLang="ru-RU" sz="1400"/>
          </a:p>
        </p:txBody>
      </p:sp>
    </p:spTree>
    <p:extLst>
      <p:ext uri="{BB962C8B-B14F-4D97-AF65-F5344CB8AC3E}">
        <p14:creationId xmlns:p14="http://schemas.microsoft.com/office/powerpoint/2010/main" val="1501569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1">
            <a:extLst>
              <a:ext uri="{FF2B5EF4-FFF2-40B4-BE49-F238E27FC236}">
                <a16:creationId xmlns:a16="http://schemas.microsoft.com/office/drawing/2014/main" id="{6B60CE18-08D4-49F9-BD7A-4811786069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2">
            <a:extLst>
              <a:ext uri="{FF2B5EF4-FFF2-40B4-BE49-F238E27FC236}">
                <a16:creationId xmlns:a16="http://schemas.microsoft.com/office/drawing/2014/main" id="{C11EBD7F-6F10-4CCD-995D-FAC24D7447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>
            <a:extLst>
              <a:ext uri="{FF2B5EF4-FFF2-40B4-BE49-F238E27FC236}">
                <a16:creationId xmlns:a16="http://schemas.microsoft.com/office/drawing/2014/main" id="{3A47588B-1132-4206-8515-A35B296A92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1578F-5E3C-4620-89DA-97C9D6D8151C}" type="slidenum">
              <a:rPr lang="ru-RU" altLang="ru-RU"/>
              <a:pPr>
                <a:defRPr/>
              </a:pPr>
              <a:t>‹#›</a:t>
            </a:fld>
            <a:endParaRPr lang="ru-RU" altLang="ru-RU" sz="1400"/>
          </a:p>
        </p:txBody>
      </p:sp>
    </p:spTree>
    <p:extLst>
      <p:ext uri="{BB962C8B-B14F-4D97-AF65-F5344CB8AC3E}">
        <p14:creationId xmlns:p14="http://schemas.microsoft.com/office/powerpoint/2010/main" val="2618277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1">
            <a:extLst>
              <a:ext uri="{FF2B5EF4-FFF2-40B4-BE49-F238E27FC236}">
                <a16:creationId xmlns:a16="http://schemas.microsoft.com/office/drawing/2014/main" id="{3BD03505-DA50-42DF-9A5A-D09560332F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2">
            <a:extLst>
              <a:ext uri="{FF2B5EF4-FFF2-40B4-BE49-F238E27FC236}">
                <a16:creationId xmlns:a16="http://schemas.microsoft.com/office/drawing/2014/main" id="{551A0DAA-3824-4AC2-B744-3157374372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>
            <a:extLst>
              <a:ext uri="{FF2B5EF4-FFF2-40B4-BE49-F238E27FC236}">
                <a16:creationId xmlns:a16="http://schemas.microsoft.com/office/drawing/2014/main" id="{5B8C96CB-4CD2-486C-8365-3045324A01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1DE7A-CB32-4768-9764-7FBE0B2A4828}" type="slidenum">
              <a:rPr lang="ru-RU" altLang="ru-RU"/>
              <a:pPr>
                <a:defRPr/>
              </a:pPr>
              <a:t>‹#›</a:t>
            </a:fld>
            <a:endParaRPr lang="ru-RU" altLang="ru-RU" sz="1400"/>
          </a:p>
        </p:txBody>
      </p:sp>
    </p:spTree>
    <p:extLst>
      <p:ext uri="{BB962C8B-B14F-4D97-AF65-F5344CB8AC3E}">
        <p14:creationId xmlns:p14="http://schemas.microsoft.com/office/powerpoint/2010/main" val="2614486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1">
            <a:extLst>
              <a:ext uri="{FF2B5EF4-FFF2-40B4-BE49-F238E27FC236}">
                <a16:creationId xmlns:a16="http://schemas.microsoft.com/office/drawing/2014/main" id="{9E1A8C95-F7F5-4622-844B-3D1DFB7484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2">
            <a:extLst>
              <a:ext uri="{FF2B5EF4-FFF2-40B4-BE49-F238E27FC236}">
                <a16:creationId xmlns:a16="http://schemas.microsoft.com/office/drawing/2014/main" id="{1EB7EA44-AE4A-4EAE-AE62-EF8645B51E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5">
            <a:extLst>
              <a:ext uri="{FF2B5EF4-FFF2-40B4-BE49-F238E27FC236}">
                <a16:creationId xmlns:a16="http://schemas.microsoft.com/office/drawing/2014/main" id="{7712CD58-6FA8-4201-9EDC-8AB873D795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3C1E2-9257-467C-AA8E-FBD07B602D98}" type="slidenum">
              <a:rPr lang="ru-RU" altLang="ru-RU"/>
              <a:pPr>
                <a:defRPr/>
              </a:pPr>
              <a:t>‹#›</a:t>
            </a:fld>
            <a:endParaRPr lang="ru-RU" altLang="ru-RU" sz="1400"/>
          </a:p>
        </p:txBody>
      </p:sp>
    </p:spTree>
    <p:extLst>
      <p:ext uri="{BB962C8B-B14F-4D97-AF65-F5344CB8AC3E}">
        <p14:creationId xmlns:p14="http://schemas.microsoft.com/office/powerpoint/2010/main" val="4272745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1">
            <a:extLst>
              <a:ext uri="{FF2B5EF4-FFF2-40B4-BE49-F238E27FC236}">
                <a16:creationId xmlns:a16="http://schemas.microsoft.com/office/drawing/2014/main" id="{423FDAF8-A691-4021-B1A3-C782890066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2">
            <a:extLst>
              <a:ext uri="{FF2B5EF4-FFF2-40B4-BE49-F238E27FC236}">
                <a16:creationId xmlns:a16="http://schemas.microsoft.com/office/drawing/2014/main" id="{372CB2B6-8DF3-46D4-84BC-A74777EDA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35">
            <a:extLst>
              <a:ext uri="{FF2B5EF4-FFF2-40B4-BE49-F238E27FC236}">
                <a16:creationId xmlns:a16="http://schemas.microsoft.com/office/drawing/2014/main" id="{CE076FE6-6C62-4DE9-88F0-3AB1382C1E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C6A5A-5102-4DD2-B47A-6F1DDFC06F2B}" type="slidenum">
              <a:rPr lang="ru-RU" altLang="ru-RU"/>
              <a:pPr>
                <a:defRPr/>
              </a:pPr>
              <a:t>‹#›</a:t>
            </a:fld>
            <a:endParaRPr lang="ru-RU" altLang="ru-RU" sz="1400"/>
          </a:p>
        </p:txBody>
      </p:sp>
    </p:spTree>
    <p:extLst>
      <p:ext uri="{BB962C8B-B14F-4D97-AF65-F5344CB8AC3E}">
        <p14:creationId xmlns:p14="http://schemas.microsoft.com/office/powerpoint/2010/main" val="2623591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1">
            <a:extLst>
              <a:ext uri="{FF2B5EF4-FFF2-40B4-BE49-F238E27FC236}">
                <a16:creationId xmlns:a16="http://schemas.microsoft.com/office/drawing/2014/main" id="{DFF6C304-AF0F-4EDA-8F8B-0ABBA9B5B6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2">
            <a:extLst>
              <a:ext uri="{FF2B5EF4-FFF2-40B4-BE49-F238E27FC236}">
                <a16:creationId xmlns:a16="http://schemas.microsoft.com/office/drawing/2014/main" id="{0992B4F5-E3F5-4099-A0CA-279B6EDF72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>
            <a:extLst>
              <a:ext uri="{FF2B5EF4-FFF2-40B4-BE49-F238E27FC236}">
                <a16:creationId xmlns:a16="http://schemas.microsoft.com/office/drawing/2014/main" id="{D9ECDD17-8255-4E7F-99C5-4A7B70BD1E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B4F99-7837-487C-92F2-D7025223DA81}" type="slidenum">
              <a:rPr lang="ru-RU" altLang="ru-RU"/>
              <a:pPr>
                <a:defRPr/>
              </a:pPr>
              <a:t>‹#›</a:t>
            </a:fld>
            <a:endParaRPr lang="ru-RU" altLang="ru-RU" sz="1400"/>
          </a:p>
        </p:txBody>
      </p:sp>
    </p:spTree>
    <p:extLst>
      <p:ext uri="{BB962C8B-B14F-4D97-AF65-F5344CB8AC3E}">
        <p14:creationId xmlns:p14="http://schemas.microsoft.com/office/powerpoint/2010/main" val="1485704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1">
            <a:extLst>
              <a:ext uri="{FF2B5EF4-FFF2-40B4-BE49-F238E27FC236}">
                <a16:creationId xmlns:a16="http://schemas.microsoft.com/office/drawing/2014/main" id="{9273C68B-2FEA-4F5A-873F-E33483AD42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2">
            <a:extLst>
              <a:ext uri="{FF2B5EF4-FFF2-40B4-BE49-F238E27FC236}">
                <a16:creationId xmlns:a16="http://schemas.microsoft.com/office/drawing/2014/main" id="{BE955522-CE1E-4DA6-9556-48DBC45BF8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5">
            <a:extLst>
              <a:ext uri="{FF2B5EF4-FFF2-40B4-BE49-F238E27FC236}">
                <a16:creationId xmlns:a16="http://schemas.microsoft.com/office/drawing/2014/main" id="{451C5CC5-0C46-41B9-9CDD-9139AB251F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6721C-C76E-40EB-AA6C-B8F5D480495C}" type="slidenum">
              <a:rPr lang="ru-RU" altLang="ru-RU"/>
              <a:pPr>
                <a:defRPr/>
              </a:pPr>
              <a:t>‹#›</a:t>
            </a:fld>
            <a:endParaRPr lang="ru-RU" altLang="ru-RU" sz="1400"/>
          </a:p>
        </p:txBody>
      </p:sp>
    </p:spTree>
    <p:extLst>
      <p:ext uri="{BB962C8B-B14F-4D97-AF65-F5344CB8AC3E}">
        <p14:creationId xmlns:p14="http://schemas.microsoft.com/office/powerpoint/2010/main" val="1221357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1">
            <a:extLst>
              <a:ext uri="{FF2B5EF4-FFF2-40B4-BE49-F238E27FC236}">
                <a16:creationId xmlns:a16="http://schemas.microsoft.com/office/drawing/2014/main" id="{75DF3C4E-1790-48A4-8D04-BF2402B3B9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2">
            <a:extLst>
              <a:ext uri="{FF2B5EF4-FFF2-40B4-BE49-F238E27FC236}">
                <a16:creationId xmlns:a16="http://schemas.microsoft.com/office/drawing/2014/main" id="{53DC9441-C0B0-498E-9E54-ED0BBD3DE2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5">
            <a:extLst>
              <a:ext uri="{FF2B5EF4-FFF2-40B4-BE49-F238E27FC236}">
                <a16:creationId xmlns:a16="http://schemas.microsoft.com/office/drawing/2014/main" id="{A8218EAA-A341-43C1-8C25-DBBD99B3D4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085DB-7217-4A7F-86E4-A6E2BAE908DE}" type="slidenum">
              <a:rPr lang="ru-RU" altLang="ru-RU"/>
              <a:pPr>
                <a:defRPr/>
              </a:pPr>
              <a:t>‹#›</a:t>
            </a:fld>
            <a:endParaRPr lang="ru-RU" altLang="ru-RU" sz="1400"/>
          </a:p>
        </p:txBody>
      </p:sp>
    </p:spTree>
    <p:extLst>
      <p:ext uri="{BB962C8B-B14F-4D97-AF65-F5344CB8AC3E}">
        <p14:creationId xmlns:p14="http://schemas.microsoft.com/office/powerpoint/2010/main" val="133892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1">
            <a:extLst>
              <a:ext uri="{FF2B5EF4-FFF2-40B4-BE49-F238E27FC236}">
                <a16:creationId xmlns:a16="http://schemas.microsoft.com/office/drawing/2014/main" id="{6190A68B-CA53-42E8-BFB0-C025D98041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2">
            <a:extLst>
              <a:ext uri="{FF2B5EF4-FFF2-40B4-BE49-F238E27FC236}">
                <a16:creationId xmlns:a16="http://schemas.microsoft.com/office/drawing/2014/main" id="{D1791F02-E944-49FD-B497-446EAA5367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5">
            <a:extLst>
              <a:ext uri="{FF2B5EF4-FFF2-40B4-BE49-F238E27FC236}">
                <a16:creationId xmlns:a16="http://schemas.microsoft.com/office/drawing/2014/main" id="{638C19A3-CC7C-4754-A112-949BC9B935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F1177-7B6C-4C0D-8AE2-752E53934817}" type="slidenum">
              <a:rPr lang="ru-RU" altLang="ru-RU"/>
              <a:pPr>
                <a:defRPr/>
              </a:pPr>
              <a:t>‹#›</a:t>
            </a:fld>
            <a:endParaRPr lang="ru-RU" altLang="ru-RU" sz="1400"/>
          </a:p>
        </p:txBody>
      </p:sp>
    </p:spTree>
    <p:extLst>
      <p:ext uri="{BB962C8B-B14F-4D97-AF65-F5344CB8AC3E}">
        <p14:creationId xmlns:p14="http://schemas.microsoft.com/office/powerpoint/2010/main" val="4205211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5">
            <a:extLst>
              <a:ext uri="{FF2B5EF4-FFF2-40B4-BE49-F238E27FC236}">
                <a16:creationId xmlns:a16="http://schemas.microsoft.com/office/drawing/2014/main" id="{73107E0F-CF77-48AF-AC8A-76E1B69861CE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ru-RU" altLang="ru-RU" sz="2400">
              <a:solidFill>
                <a:schemeClr val="tx1"/>
              </a:solidFill>
            </a:endParaRPr>
          </a:p>
        </p:txBody>
      </p:sp>
      <p:sp>
        <p:nvSpPr>
          <p:cNvPr id="1027" name="Rectangle 26">
            <a:extLst>
              <a:ext uri="{FF2B5EF4-FFF2-40B4-BE49-F238E27FC236}">
                <a16:creationId xmlns:a16="http://schemas.microsoft.com/office/drawing/2014/main" id="{A10E1C25-CFCB-4BD5-AAC0-C14EEC0289E7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ru-RU" altLang="ru-RU" sz="2400">
              <a:solidFill>
                <a:schemeClr val="tx1"/>
              </a:solidFill>
            </a:endParaRPr>
          </a:p>
        </p:txBody>
      </p:sp>
      <p:sp>
        <p:nvSpPr>
          <p:cNvPr id="1028" name="Rectangle 27" descr="Stationery">
            <a:extLst>
              <a:ext uri="{FF2B5EF4-FFF2-40B4-BE49-F238E27FC236}">
                <a16:creationId xmlns:a16="http://schemas.microsoft.com/office/drawing/2014/main" id="{AE894BCA-D8E6-4C4A-A6A8-901A6008F5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ru-RU" altLang="ru-RU" sz="2400">
              <a:solidFill>
                <a:schemeClr val="tx1"/>
              </a:solidFill>
            </a:endParaRPr>
          </a:p>
        </p:txBody>
      </p:sp>
      <p:sp>
        <p:nvSpPr>
          <p:cNvPr id="1029" name="Rectangle 28" descr="Stationery">
            <a:extLst>
              <a:ext uri="{FF2B5EF4-FFF2-40B4-BE49-F238E27FC236}">
                <a16:creationId xmlns:a16="http://schemas.microsoft.com/office/drawing/2014/main" id="{B2E99A3B-E595-446F-BDFF-99C15FCD22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ru-RU" altLang="ru-RU" sz="2400">
              <a:solidFill>
                <a:schemeClr val="tx1"/>
              </a:solidFill>
            </a:endParaRPr>
          </a:p>
        </p:txBody>
      </p:sp>
      <p:sp>
        <p:nvSpPr>
          <p:cNvPr id="1030" name="Rectangle 29">
            <a:extLst>
              <a:ext uri="{FF2B5EF4-FFF2-40B4-BE49-F238E27FC236}">
                <a16:creationId xmlns:a16="http://schemas.microsoft.com/office/drawing/2014/main" id="{F6F8070C-21DF-4242-BD74-0DB2DD22A5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538655" name="Rectangle 31">
            <a:extLst>
              <a:ext uri="{FF2B5EF4-FFF2-40B4-BE49-F238E27FC236}">
                <a16:creationId xmlns:a16="http://schemas.microsoft.com/office/drawing/2014/main" id="{2A95DD7B-5196-4831-9F68-554F1DB5145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8656" name="Rectangle 32">
            <a:extLst>
              <a:ext uri="{FF2B5EF4-FFF2-40B4-BE49-F238E27FC236}">
                <a16:creationId xmlns:a16="http://schemas.microsoft.com/office/drawing/2014/main" id="{92CB6090-F41B-4E69-BA75-AF2D84D1E00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pic>
        <p:nvPicPr>
          <p:cNvPr id="1033" name="Picture 33" descr="anabnr2">
            <a:extLst>
              <a:ext uri="{FF2B5EF4-FFF2-40B4-BE49-F238E27FC236}">
                <a16:creationId xmlns:a16="http://schemas.microsoft.com/office/drawing/2014/main" id="{246E9B77-0FAB-4537-B66C-4D4E58B5B4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34">
            <a:extLst>
              <a:ext uri="{FF2B5EF4-FFF2-40B4-BE49-F238E27FC236}">
                <a16:creationId xmlns:a16="http://schemas.microsoft.com/office/drawing/2014/main" id="{E531C3CD-E0A5-4B19-8845-360FEDDA8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ru-RU" altLang="ru-RU" sz="2400">
              <a:solidFill>
                <a:schemeClr val="tx1"/>
              </a:solidFill>
            </a:endParaRPr>
          </a:p>
        </p:txBody>
      </p:sp>
      <p:sp>
        <p:nvSpPr>
          <p:cNvPr id="538659" name="Rectangle 35">
            <a:extLst>
              <a:ext uri="{FF2B5EF4-FFF2-40B4-BE49-F238E27FC236}">
                <a16:creationId xmlns:a16="http://schemas.microsoft.com/office/drawing/2014/main" id="{A6CD98F6-8DAF-4FA3-AA00-F1868BF0903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2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F7AF207-7325-41D5-B492-D1E59BF9F954}" type="slidenum">
              <a:rPr lang="ru-RU" altLang="ru-RU"/>
              <a:pPr>
                <a:defRPr/>
              </a:pPr>
              <a:t>‹#›</a:t>
            </a:fld>
            <a:endParaRPr lang="ru-RU" altLang="ru-RU" sz="1400"/>
          </a:p>
        </p:txBody>
      </p:sp>
      <p:sp>
        <p:nvSpPr>
          <p:cNvPr id="1036" name="Rectangle 36">
            <a:extLst>
              <a:ext uri="{FF2B5EF4-FFF2-40B4-BE49-F238E27FC236}">
                <a16:creationId xmlns:a16="http://schemas.microsoft.com/office/drawing/2014/main" id="{34CE0B1A-CF2A-4D3E-94F7-5EAF197C44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3995" r:id="rId2"/>
    <p:sldLayoutId id="2147483996" r:id="rId3"/>
    <p:sldLayoutId id="2147483997" r:id="rId4"/>
    <p:sldLayoutId id="2147483998" r:id="rId5"/>
    <p:sldLayoutId id="2147483999" r:id="rId6"/>
    <p:sldLayoutId id="2147484000" r:id="rId7"/>
    <p:sldLayoutId id="2147484001" r:id="rId8"/>
    <p:sldLayoutId id="2147484002" r:id="rId9"/>
    <p:sldLayoutId id="2147484003" r:id="rId10"/>
    <p:sldLayoutId id="214748400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0013" indent="-228600" algn="l" rtl="0" eaLnBrk="0" fontAlgn="base" hangingPunct="0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712913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67D71F-C8AF-4377-AAB1-CDDC7F8BC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571500"/>
            <a:ext cx="7715250" cy="4572000"/>
          </a:xfrm>
        </p:spPr>
        <p:txBody>
          <a:bodyPr/>
          <a:lstStyle/>
          <a:p>
            <a:pPr algn="ctr">
              <a:defRPr/>
            </a:pPr>
            <a:br>
              <a:rPr lang="ru-RU" sz="1800" dirty="0">
                <a:solidFill>
                  <a:srgbClr val="7030A0"/>
                </a:solidFill>
              </a:rPr>
            </a:br>
            <a:br>
              <a:rPr lang="ru-RU" sz="2400" dirty="0">
                <a:solidFill>
                  <a:srgbClr val="C00000"/>
                </a:solidFill>
              </a:rPr>
            </a:br>
            <a:br>
              <a:rPr lang="ru-RU" sz="2400" dirty="0">
                <a:solidFill>
                  <a:srgbClr val="C00000"/>
                </a:solidFill>
              </a:rPr>
            </a:br>
            <a:r>
              <a:rPr lang="ru-RU" sz="3200" dirty="0">
                <a:solidFill>
                  <a:srgbClr val="7030A0"/>
                </a:solidFill>
              </a:rPr>
              <a:t>Сложносочинённое Предложение.</a:t>
            </a:r>
            <a:br>
              <a:rPr lang="ru-RU" sz="3200" dirty="0">
                <a:solidFill>
                  <a:srgbClr val="7030A0"/>
                </a:solidFill>
              </a:rPr>
            </a:br>
            <a:br>
              <a:rPr lang="ru-RU" sz="3200" dirty="0">
                <a:solidFill>
                  <a:srgbClr val="7030A0"/>
                </a:solidFill>
              </a:rPr>
            </a:br>
            <a:r>
              <a:rPr lang="ru-RU" sz="3200" dirty="0">
                <a:solidFill>
                  <a:srgbClr val="7030A0"/>
                </a:solidFill>
              </a:rPr>
              <a:t>СМЫСЛОВЫЕ ОТНОШЕНИЯ В ССП.</a:t>
            </a:r>
            <a:br>
              <a:rPr lang="ru-RU" sz="3200" dirty="0">
                <a:solidFill>
                  <a:srgbClr val="7030A0"/>
                </a:solidFill>
              </a:rPr>
            </a:br>
            <a:br>
              <a:rPr lang="ru-RU" sz="3200" dirty="0">
                <a:solidFill>
                  <a:srgbClr val="7030A0"/>
                </a:solidFill>
              </a:rPr>
            </a:br>
            <a:br>
              <a:rPr lang="ru-RU" sz="3200" dirty="0">
                <a:solidFill>
                  <a:srgbClr val="7030A0"/>
                </a:solidFill>
              </a:rPr>
            </a:br>
            <a:br>
              <a:rPr lang="ru-RU" sz="1400" dirty="0"/>
            </a:b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48" presetClass="entr" presetSubtype="0" ac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Текст 2">
            <a:extLst>
              <a:ext uri="{FF2B5EF4-FFF2-40B4-BE49-F238E27FC236}">
                <a16:creationId xmlns:a16="http://schemas.microsoft.com/office/drawing/2014/main" id="{EE1F7EC1-58C4-4A09-9748-4228828990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71500" y="642938"/>
            <a:ext cx="7772400" cy="1214437"/>
          </a:xfrm>
        </p:spPr>
        <p:txBody>
          <a:bodyPr/>
          <a:lstStyle/>
          <a:p>
            <a:pPr algn="ctr"/>
            <a:r>
              <a:rPr lang="ru-RU" altLang="ru-RU" sz="3200" b="1">
                <a:solidFill>
                  <a:srgbClr val="0070C0"/>
                </a:solidFill>
              </a:rPr>
              <a:t>Основные группы сложносочинённых предложений по значению и союзам.</a:t>
            </a:r>
          </a:p>
        </p:txBody>
      </p:sp>
      <p:sp>
        <p:nvSpPr>
          <p:cNvPr id="6147" name="Овал 3">
            <a:extLst>
              <a:ext uri="{FF2B5EF4-FFF2-40B4-BE49-F238E27FC236}">
                <a16:creationId xmlns:a16="http://schemas.microsoft.com/office/drawing/2014/main" id="{A0086077-1F65-4465-B3BC-3CBCB9D39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2071688"/>
            <a:ext cx="2143125" cy="20002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1800"/>
              <a:t>с</a:t>
            </a:r>
          </a:p>
          <a:p>
            <a:pPr algn="ctr" eaLnBrk="1" hangingPunct="1"/>
            <a:r>
              <a:rPr lang="ru-RU" altLang="ru-RU" sz="1800"/>
              <a:t>соединительными</a:t>
            </a:r>
          </a:p>
          <a:p>
            <a:pPr algn="ctr" eaLnBrk="1" hangingPunct="1"/>
            <a:r>
              <a:rPr lang="ru-RU" altLang="ru-RU" sz="1800"/>
              <a:t> союзами</a:t>
            </a:r>
          </a:p>
        </p:txBody>
      </p:sp>
      <p:sp>
        <p:nvSpPr>
          <p:cNvPr id="6148" name="Овал 4">
            <a:extLst>
              <a:ext uri="{FF2B5EF4-FFF2-40B4-BE49-F238E27FC236}">
                <a16:creationId xmlns:a16="http://schemas.microsoft.com/office/drawing/2014/main" id="{95FBD73A-0BFE-4368-8056-ACB2533F6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3063" y="3857625"/>
            <a:ext cx="2214562" cy="214312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1800"/>
              <a:t>с </a:t>
            </a:r>
          </a:p>
          <a:p>
            <a:pPr algn="ctr" eaLnBrk="1" hangingPunct="1"/>
            <a:r>
              <a:rPr lang="ru-RU" altLang="ru-RU" sz="1800"/>
              <a:t>разделительными</a:t>
            </a:r>
          </a:p>
          <a:p>
            <a:pPr algn="ctr" eaLnBrk="1" hangingPunct="1"/>
            <a:r>
              <a:rPr lang="ru-RU" altLang="ru-RU" sz="1800"/>
              <a:t> союзами</a:t>
            </a:r>
          </a:p>
        </p:txBody>
      </p:sp>
      <p:sp>
        <p:nvSpPr>
          <p:cNvPr id="6149" name="Овал 5">
            <a:extLst>
              <a:ext uri="{FF2B5EF4-FFF2-40B4-BE49-F238E27FC236}">
                <a16:creationId xmlns:a16="http://schemas.microsoft.com/office/drawing/2014/main" id="{9D7345FD-24D9-48E7-8694-04D8811AB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0500" y="4143375"/>
            <a:ext cx="2271713" cy="1928813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1800"/>
              <a:t>с   </a:t>
            </a:r>
          </a:p>
          <a:p>
            <a:pPr algn="ctr" eaLnBrk="1" hangingPunct="1"/>
            <a:r>
              <a:rPr lang="ru-RU" altLang="ru-RU" sz="1800"/>
              <a:t>противительными</a:t>
            </a:r>
          </a:p>
          <a:p>
            <a:pPr algn="ctr" eaLnBrk="1" hangingPunct="1"/>
            <a:r>
              <a:rPr lang="ru-RU" altLang="ru-RU" sz="1800"/>
              <a:t> союзами</a:t>
            </a:r>
          </a:p>
        </p:txBody>
      </p:sp>
      <p:cxnSp>
        <p:nvCxnSpPr>
          <p:cNvPr id="12294" name="Прямая со стрелкой 7">
            <a:extLst>
              <a:ext uri="{FF2B5EF4-FFF2-40B4-BE49-F238E27FC236}">
                <a16:creationId xmlns:a16="http://schemas.microsoft.com/office/drawing/2014/main" id="{CDB8A52E-C878-4907-A12B-AC8B6C761CFE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2428875" y="1785938"/>
            <a:ext cx="1000125" cy="7143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5" name="Прямая со стрелкой 9">
            <a:extLst>
              <a:ext uri="{FF2B5EF4-FFF2-40B4-BE49-F238E27FC236}">
                <a16:creationId xmlns:a16="http://schemas.microsoft.com/office/drawing/2014/main" id="{7E6BA4B9-D0A2-40C4-841D-D4584C4F096E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749550" y="2465388"/>
            <a:ext cx="2073275" cy="8572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6" name="Прямая со стрелкой 11">
            <a:extLst>
              <a:ext uri="{FF2B5EF4-FFF2-40B4-BE49-F238E27FC236}">
                <a16:creationId xmlns:a16="http://schemas.microsoft.com/office/drawing/2014/main" id="{D2D19422-A899-4A54-8557-48B1A012AC1C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3571875" y="2786063"/>
            <a:ext cx="2286000" cy="2857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Овал 5">
            <a:extLst>
              <a:ext uri="{FF2B5EF4-FFF2-40B4-BE49-F238E27FC236}">
                <a16:creationId xmlns:a16="http://schemas.microsoft.com/office/drawing/2014/main" id="{72EB0CFA-6974-4B68-8B26-DB58F3DC1B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375" y="4000500"/>
            <a:ext cx="2271713" cy="1928813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1800"/>
              <a:t>с   </a:t>
            </a:r>
          </a:p>
          <a:p>
            <a:pPr algn="ctr" eaLnBrk="1" hangingPunct="1"/>
            <a:r>
              <a:rPr lang="ru-RU" altLang="ru-RU" sz="1800"/>
              <a:t>пояснительными</a:t>
            </a:r>
          </a:p>
          <a:p>
            <a:pPr algn="ctr" eaLnBrk="1" hangingPunct="1"/>
            <a:r>
              <a:rPr lang="ru-RU" altLang="ru-RU" sz="1800"/>
              <a:t> союзами</a:t>
            </a:r>
          </a:p>
        </p:txBody>
      </p:sp>
      <p:sp>
        <p:nvSpPr>
          <p:cNvPr id="13" name="Овал 5">
            <a:extLst>
              <a:ext uri="{FF2B5EF4-FFF2-40B4-BE49-F238E27FC236}">
                <a16:creationId xmlns:a16="http://schemas.microsoft.com/office/drawing/2014/main" id="{7E824F4D-3173-414B-B7FA-804A6436D6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6563" y="1928813"/>
            <a:ext cx="2271712" cy="18669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1800"/>
              <a:t>с   </a:t>
            </a:r>
          </a:p>
          <a:p>
            <a:pPr algn="ctr" eaLnBrk="1" hangingPunct="1"/>
            <a:r>
              <a:rPr lang="ru-RU" altLang="ru-RU" sz="1800"/>
              <a:t>присоединительными</a:t>
            </a:r>
          </a:p>
          <a:p>
            <a:pPr algn="ctr" eaLnBrk="1" hangingPunct="1"/>
            <a:r>
              <a:rPr lang="ru-RU" altLang="ru-RU" sz="1800"/>
              <a:t> союзами</a:t>
            </a:r>
          </a:p>
        </p:txBody>
      </p:sp>
      <p:cxnSp>
        <p:nvCxnSpPr>
          <p:cNvPr id="12299" name="Прямая со стрелкой 11">
            <a:extLst>
              <a:ext uri="{FF2B5EF4-FFF2-40B4-BE49-F238E27FC236}">
                <a16:creationId xmlns:a16="http://schemas.microsoft.com/office/drawing/2014/main" id="{2034AF57-DD63-46ED-8D03-4661E5E58721}"/>
              </a:ext>
            </a:extLst>
          </p:cNvPr>
          <p:cNvCxnSpPr>
            <a:cxnSpLocks noChangeShapeType="1"/>
            <a:endCxn id="12" idx="1"/>
          </p:cNvCxnSpPr>
          <p:nvPr/>
        </p:nvCxnSpPr>
        <p:spPr bwMode="auto">
          <a:xfrm rot="16200000" flipH="1">
            <a:off x="4775994" y="2296319"/>
            <a:ext cx="2497137" cy="14763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0" name="Прямая со стрелкой 11">
            <a:extLst>
              <a:ext uri="{FF2B5EF4-FFF2-40B4-BE49-F238E27FC236}">
                <a16:creationId xmlns:a16="http://schemas.microsoft.com/office/drawing/2014/main" id="{6080ADA2-AC34-45B3-8C7C-C40958DB2F4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715000" y="1785938"/>
            <a:ext cx="1214438" cy="4286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/>
      <p:bldP spid="6147" grpId="0" animBg="1"/>
      <p:bldP spid="6148" grpId="0" animBg="1"/>
      <p:bldP spid="6149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A14644-F677-4192-9196-CFD3EB993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5072063"/>
            <a:ext cx="7772400" cy="1285875"/>
          </a:xfrm>
        </p:spPr>
        <p:txBody>
          <a:bodyPr/>
          <a:lstStyle/>
          <a:p>
            <a:pPr algn="ctr">
              <a:defRPr/>
            </a:pPr>
            <a:r>
              <a:rPr lang="ru-RU" sz="2400" dirty="0">
                <a:solidFill>
                  <a:srgbClr val="FFC000"/>
                </a:solidFill>
              </a:rPr>
              <a:t>   Ни</a:t>
            </a:r>
            <a:r>
              <a:rPr lang="ru-RU" sz="2400" dirty="0">
                <a:solidFill>
                  <a:srgbClr val="0070C0"/>
                </a:solidFill>
              </a:rPr>
              <a:t> солнца мне не виден свет, </a:t>
            </a:r>
            <a:r>
              <a:rPr lang="ru-RU" sz="2400" dirty="0">
                <a:solidFill>
                  <a:srgbClr val="FFC000"/>
                </a:solidFill>
              </a:rPr>
              <a:t>ни</a:t>
            </a:r>
            <a:r>
              <a:rPr lang="ru-RU" sz="2400" dirty="0">
                <a:solidFill>
                  <a:srgbClr val="0070C0"/>
                </a:solidFill>
              </a:rPr>
              <a:t> для </a:t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400" dirty="0">
                <a:solidFill>
                  <a:srgbClr val="0070C0"/>
                </a:solidFill>
              </a:rPr>
              <a:t>корней моих  простору нет.</a:t>
            </a:r>
          </a:p>
        </p:txBody>
      </p:sp>
      <p:sp>
        <p:nvSpPr>
          <p:cNvPr id="7171" name="Текст 2">
            <a:extLst>
              <a:ext uri="{FF2B5EF4-FFF2-40B4-BE49-F238E27FC236}">
                <a16:creationId xmlns:a16="http://schemas.microsoft.com/office/drawing/2014/main" id="{22CEA47B-454E-42E7-9BFC-E0A00FFE47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0063" y="714375"/>
            <a:ext cx="8643937" cy="6143625"/>
          </a:xfrm>
        </p:spPr>
        <p:txBody>
          <a:bodyPr/>
          <a:lstStyle/>
          <a:p>
            <a:pPr algn="ctr"/>
            <a:endParaRPr lang="ru-RU" altLang="ru-RU" sz="3600" b="1">
              <a:solidFill>
                <a:srgbClr val="0070C0"/>
              </a:solidFill>
            </a:endParaRPr>
          </a:p>
          <a:p>
            <a:pPr algn="ctr"/>
            <a:endParaRPr lang="ru-RU" altLang="ru-RU" sz="3600" b="1">
              <a:solidFill>
                <a:srgbClr val="0070C0"/>
              </a:solidFill>
            </a:endParaRPr>
          </a:p>
          <a:p>
            <a:pPr algn="ctr"/>
            <a:endParaRPr lang="ru-RU" altLang="ru-RU" sz="3600" b="1">
              <a:solidFill>
                <a:srgbClr val="0070C0"/>
              </a:solidFill>
            </a:endParaRPr>
          </a:p>
          <a:p>
            <a:pPr algn="ctr"/>
            <a:endParaRPr lang="ru-RU" altLang="ru-RU" sz="3600" b="1">
              <a:solidFill>
                <a:srgbClr val="0070C0"/>
              </a:solidFill>
            </a:endParaRPr>
          </a:p>
          <a:p>
            <a:pPr algn="ctr"/>
            <a:endParaRPr lang="ru-RU" altLang="ru-RU" sz="3600" b="1">
              <a:solidFill>
                <a:srgbClr val="0070C0"/>
              </a:solidFill>
            </a:endParaRPr>
          </a:p>
          <a:p>
            <a:pPr algn="ctr"/>
            <a:endParaRPr lang="ru-RU" altLang="ru-RU" sz="3600" b="1">
              <a:solidFill>
                <a:srgbClr val="0070C0"/>
              </a:solidFill>
            </a:endParaRPr>
          </a:p>
          <a:p>
            <a:pPr algn="ctr"/>
            <a:endParaRPr lang="ru-RU" altLang="ru-RU" sz="3600" b="1">
              <a:solidFill>
                <a:srgbClr val="0070C0"/>
              </a:solidFill>
            </a:endParaRPr>
          </a:p>
          <a:p>
            <a:pPr algn="ctr"/>
            <a:endParaRPr lang="ru-RU" altLang="ru-RU" sz="3600" b="1">
              <a:solidFill>
                <a:srgbClr val="0070C0"/>
              </a:solidFill>
            </a:endParaRPr>
          </a:p>
          <a:p>
            <a:pPr algn="ctr"/>
            <a:endParaRPr lang="ru-RU" altLang="ru-RU" sz="3600" b="1">
              <a:solidFill>
                <a:srgbClr val="0070C0"/>
              </a:solidFill>
            </a:endParaRPr>
          </a:p>
          <a:p>
            <a:pPr algn="ctr"/>
            <a:endParaRPr lang="ru-RU" altLang="ru-RU" sz="3600" b="1">
              <a:solidFill>
                <a:srgbClr val="0070C0"/>
              </a:solidFill>
            </a:endParaRPr>
          </a:p>
          <a:p>
            <a:pPr algn="ctr"/>
            <a:endParaRPr lang="ru-RU" altLang="ru-RU" sz="3600" b="1">
              <a:solidFill>
                <a:srgbClr val="0070C0"/>
              </a:solidFill>
            </a:endParaRPr>
          </a:p>
          <a:p>
            <a:pPr algn="ctr"/>
            <a:endParaRPr lang="ru-RU" altLang="ru-RU" sz="3600" b="1">
              <a:solidFill>
                <a:srgbClr val="0070C0"/>
              </a:solidFill>
            </a:endParaRPr>
          </a:p>
          <a:p>
            <a:pPr algn="ctr"/>
            <a:endParaRPr lang="ru-RU" altLang="ru-RU" sz="3600" b="1">
              <a:solidFill>
                <a:srgbClr val="0070C0"/>
              </a:solidFill>
            </a:endParaRPr>
          </a:p>
          <a:p>
            <a:pPr algn="ctr"/>
            <a:r>
              <a:rPr lang="ru-RU" altLang="ru-RU" sz="3600" b="1">
                <a:solidFill>
                  <a:srgbClr val="0070C0"/>
                </a:solidFill>
              </a:rPr>
              <a:t>Соединительные </a:t>
            </a:r>
            <a:r>
              <a:rPr lang="ru-RU" altLang="ru-RU" sz="3600">
                <a:solidFill>
                  <a:srgbClr val="0070C0"/>
                </a:solidFill>
              </a:rPr>
              <a:t>(</a:t>
            </a:r>
            <a:r>
              <a:rPr lang="ru-RU" altLang="ru-RU" sz="3200">
                <a:solidFill>
                  <a:srgbClr val="0070C0"/>
                </a:solidFill>
              </a:rPr>
              <a:t>перечисляются  явления, которые происходят одновременно, или явления, которые следуют одно за другим).</a:t>
            </a:r>
          </a:p>
          <a:p>
            <a:pPr algn="ctr"/>
            <a:endParaRPr lang="ru-RU" altLang="ru-RU" sz="3200">
              <a:solidFill>
                <a:srgbClr val="0070C0"/>
              </a:solidFill>
            </a:endParaRPr>
          </a:p>
          <a:p>
            <a:pPr algn="ctr"/>
            <a:r>
              <a:rPr lang="ru-RU" altLang="ru-RU" sz="3600" b="1">
                <a:solidFill>
                  <a:srgbClr val="FF0000"/>
                </a:solidFill>
              </a:rPr>
              <a:t>И, да (=и),  ни-ни,</a:t>
            </a:r>
          </a:p>
          <a:p>
            <a:pPr algn="ctr"/>
            <a:r>
              <a:rPr lang="ru-RU" altLang="ru-RU" sz="3600" b="1">
                <a:solidFill>
                  <a:srgbClr val="FF0000"/>
                </a:solidFill>
              </a:rPr>
              <a:t>    тоже, также; не только, но и; не столько, сколько</a:t>
            </a:r>
          </a:p>
          <a:p>
            <a:pPr algn="ctr"/>
            <a:endParaRPr lang="ru-RU" altLang="ru-RU" sz="3600" b="1">
              <a:solidFill>
                <a:srgbClr val="FFC000"/>
              </a:solidFill>
            </a:endParaRPr>
          </a:p>
          <a:p>
            <a:pPr algn="ctr"/>
            <a:endParaRPr lang="ru-RU" altLang="ru-RU" sz="3600" b="1">
              <a:solidFill>
                <a:srgbClr val="FFC000"/>
              </a:solidFill>
            </a:endParaRPr>
          </a:p>
          <a:p>
            <a:pPr algn="ctr"/>
            <a:endParaRPr lang="ru-RU" altLang="ru-RU" sz="3600" b="1">
              <a:solidFill>
                <a:srgbClr val="0070C0"/>
              </a:solidFill>
            </a:endParaRPr>
          </a:p>
          <a:p>
            <a:pPr algn="ctr"/>
            <a:endParaRPr lang="ru-RU" altLang="ru-RU" sz="3600" b="1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1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17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17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>
            <a:extLst>
              <a:ext uri="{FF2B5EF4-FFF2-40B4-BE49-F238E27FC236}">
                <a16:creationId xmlns:a16="http://schemas.microsoft.com/office/drawing/2014/main" id="{ED7E1629-C1F9-4902-A703-8CFB8D71D9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838200"/>
            <a:ext cx="7772400" cy="1876425"/>
          </a:xfrm>
        </p:spPr>
        <p:txBody>
          <a:bodyPr/>
          <a:lstStyle/>
          <a:p>
            <a:pPr algn="ctr"/>
            <a:r>
              <a:rPr lang="ru-RU" altLang="ru-RU" sz="4000" b="1">
                <a:solidFill>
                  <a:srgbClr val="0070C0"/>
                </a:solidFill>
              </a:rPr>
              <a:t>Разделительные союзы </a:t>
            </a:r>
            <a:r>
              <a:rPr lang="ru-RU" altLang="ru-RU" sz="4000">
                <a:solidFill>
                  <a:srgbClr val="0070C0"/>
                </a:solidFill>
              </a:rPr>
              <a:t>(</a:t>
            </a:r>
            <a:r>
              <a:rPr lang="ru-RU" altLang="ru-RU" sz="2800">
                <a:solidFill>
                  <a:srgbClr val="0070C0"/>
                </a:solidFill>
              </a:rPr>
              <a:t>указывается на чередование явлений, на возможность одного явления из двух или нескольких).</a:t>
            </a:r>
            <a:endParaRPr lang="ru-RU" altLang="ru-RU">
              <a:solidFill>
                <a:srgbClr val="0070C0"/>
              </a:solidFill>
            </a:endParaRPr>
          </a:p>
        </p:txBody>
      </p:sp>
      <p:sp>
        <p:nvSpPr>
          <p:cNvPr id="8195" name="Содержимое 2">
            <a:extLst>
              <a:ext uri="{FF2B5EF4-FFF2-40B4-BE49-F238E27FC236}">
                <a16:creationId xmlns:a16="http://schemas.microsoft.com/office/drawing/2014/main" id="{28B28A51-51BC-4152-A142-EDF73E925CE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66800" y="2928938"/>
            <a:ext cx="7772400" cy="3287712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rgbClr val="FF0000"/>
                </a:solidFill>
              </a:rPr>
              <a:t>Или (иль), либо, то-то, не то - не то,  то ли – то ли. 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b="1">
              <a:solidFill>
                <a:srgbClr val="FFC000"/>
              </a:solidFill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rgbClr val="FF0000"/>
                </a:solidFill>
              </a:rPr>
              <a:t>То </a:t>
            </a:r>
            <a:r>
              <a:rPr lang="ru-RU" altLang="ru-RU" b="1">
                <a:solidFill>
                  <a:srgbClr val="0070C0"/>
                </a:solidFill>
              </a:rPr>
              <a:t>светило солнце, </a:t>
            </a:r>
            <a:r>
              <a:rPr lang="ru-RU" altLang="ru-RU" b="1">
                <a:solidFill>
                  <a:srgbClr val="FF0000"/>
                </a:solidFill>
              </a:rPr>
              <a:t>то</a:t>
            </a:r>
            <a:r>
              <a:rPr lang="ru-RU" altLang="ru-RU" b="1">
                <a:solidFill>
                  <a:srgbClr val="0070C0"/>
                </a:solidFill>
              </a:rPr>
              <a:t> шёл дождь.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>
            <a:extLst>
              <a:ext uri="{FF2B5EF4-FFF2-40B4-BE49-F238E27FC236}">
                <a16:creationId xmlns:a16="http://schemas.microsoft.com/office/drawing/2014/main" id="{10D2FA3F-9B8D-4037-BF3E-C27438D4F0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42938"/>
            <a:ext cx="7772400" cy="2286000"/>
          </a:xfrm>
        </p:spPr>
        <p:txBody>
          <a:bodyPr/>
          <a:lstStyle/>
          <a:p>
            <a:pPr algn="ctr"/>
            <a:r>
              <a:rPr lang="ru-RU" altLang="ru-RU" sz="4000" b="1">
                <a:solidFill>
                  <a:srgbClr val="0070C0"/>
                </a:solidFill>
              </a:rPr>
              <a:t>Противительные союзы </a:t>
            </a:r>
            <a:r>
              <a:rPr lang="ru-RU" altLang="ru-RU" sz="4000">
                <a:solidFill>
                  <a:srgbClr val="0070C0"/>
                </a:solidFill>
              </a:rPr>
              <a:t>(</a:t>
            </a:r>
            <a:r>
              <a:rPr lang="ru-RU" altLang="ru-RU" sz="3600">
                <a:solidFill>
                  <a:srgbClr val="0070C0"/>
                </a:solidFill>
              </a:rPr>
              <a:t>одно явление противопоставляется другому). </a:t>
            </a:r>
          </a:p>
        </p:txBody>
      </p:sp>
      <p:sp>
        <p:nvSpPr>
          <p:cNvPr id="9219" name="Содержимое 2">
            <a:extLst>
              <a:ext uri="{FF2B5EF4-FFF2-40B4-BE49-F238E27FC236}">
                <a16:creationId xmlns:a16="http://schemas.microsoft.com/office/drawing/2014/main" id="{EDD1017B-661D-4EBB-B8B6-59148F1361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66800" y="3214688"/>
            <a:ext cx="7772400" cy="3001962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rgbClr val="FF0000"/>
                </a:solidFill>
              </a:rPr>
              <a:t>А, но, да(=но),	однако, зато, же.</a:t>
            </a:r>
          </a:p>
          <a:p>
            <a:pPr algn="ctr">
              <a:buFont typeface="Wingdings" panose="05000000000000000000" pitchFamily="2" charset="2"/>
              <a:buNone/>
            </a:pPr>
            <a:endParaRPr lang="ru-RU" altLang="ru-RU" b="1">
              <a:solidFill>
                <a:srgbClr val="FF0000"/>
              </a:solidFill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rgbClr val="0070C0"/>
                </a:solidFill>
              </a:rPr>
              <a:t>Жизнь пернатых начала замирать, </a:t>
            </a:r>
            <a:r>
              <a:rPr lang="ru-RU" altLang="ru-RU" b="1">
                <a:solidFill>
                  <a:srgbClr val="FF0000"/>
                </a:solidFill>
              </a:rPr>
              <a:t>зато </a:t>
            </a:r>
            <a:r>
              <a:rPr lang="ru-RU" altLang="ru-RU" b="1">
                <a:solidFill>
                  <a:srgbClr val="0070C0"/>
                </a:solidFill>
              </a:rPr>
              <a:t>стала просыпаться жизнь крупных четвероногих.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>
            <a:extLst>
              <a:ext uri="{FF2B5EF4-FFF2-40B4-BE49-F238E27FC236}">
                <a16:creationId xmlns:a16="http://schemas.microsoft.com/office/drawing/2014/main" id="{D4FBD03E-07F6-45C5-A932-AF33282415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42938"/>
            <a:ext cx="7772400" cy="1714500"/>
          </a:xfrm>
        </p:spPr>
        <p:txBody>
          <a:bodyPr/>
          <a:lstStyle/>
          <a:p>
            <a:pPr algn="ctr"/>
            <a:r>
              <a:rPr lang="ru-RU" altLang="ru-RU" sz="4000" b="1">
                <a:solidFill>
                  <a:srgbClr val="0070C0"/>
                </a:solidFill>
              </a:rPr>
              <a:t>Пояснительные союзы </a:t>
            </a:r>
            <a:r>
              <a:rPr lang="ru-RU" altLang="ru-RU" sz="4000">
                <a:solidFill>
                  <a:srgbClr val="0070C0"/>
                </a:solidFill>
              </a:rPr>
              <a:t>(выражают отношения пояснения</a:t>
            </a:r>
            <a:r>
              <a:rPr lang="ru-RU" altLang="ru-RU" sz="3600">
                <a:solidFill>
                  <a:srgbClr val="0070C0"/>
                </a:solidFill>
              </a:rPr>
              <a:t>). </a:t>
            </a:r>
          </a:p>
        </p:txBody>
      </p:sp>
      <p:sp>
        <p:nvSpPr>
          <p:cNvPr id="9219" name="Содержимое 2">
            <a:extLst>
              <a:ext uri="{FF2B5EF4-FFF2-40B4-BE49-F238E27FC236}">
                <a16:creationId xmlns:a16="http://schemas.microsoft.com/office/drawing/2014/main" id="{B614A556-666A-4FFB-8909-DDD4AFBE8A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28625" y="3214688"/>
            <a:ext cx="8429625" cy="3001962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ru-RU" altLang="ru-RU" sz="3600" b="1">
                <a:solidFill>
                  <a:srgbClr val="FF0000"/>
                </a:solidFill>
              </a:rPr>
              <a:t>То есть, а именно.</a:t>
            </a:r>
          </a:p>
          <a:p>
            <a:pPr algn="ctr">
              <a:buFont typeface="Wingdings" panose="05000000000000000000" pitchFamily="2" charset="2"/>
              <a:buNone/>
            </a:pPr>
            <a:endParaRPr lang="ru-RU" altLang="ru-RU" b="1">
              <a:solidFill>
                <a:srgbClr val="FF0000"/>
              </a:solidFill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ru-RU" altLang="ru-RU" sz="4000" b="1">
                <a:solidFill>
                  <a:srgbClr val="0070C0"/>
                </a:solidFill>
              </a:rPr>
              <a:t>Его выгнали из гимназии, </a:t>
            </a:r>
            <a:r>
              <a:rPr lang="ru-RU" altLang="ru-RU" sz="4000" b="1">
                <a:solidFill>
                  <a:srgbClr val="FF0000"/>
                </a:solidFill>
              </a:rPr>
              <a:t>то есть </a:t>
            </a:r>
            <a:r>
              <a:rPr lang="ru-RU" altLang="ru-RU" sz="4000" b="1">
                <a:solidFill>
                  <a:srgbClr val="0070C0"/>
                </a:solidFill>
              </a:rPr>
              <a:t>свершилось самое для него неприятное.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>
            <a:extLst>
              <a:ext uri="{FF2B5EF4-FFF2-40B4-BE49-F238E27FC236}">
                <a16:creationId xmlns:a16="http://schemas.microsoft.com/office/drawing/2014/main" id="{606FB9AF-73CD-432F-9BC3-B2EC0CB0EC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1563" y="785813"/>
            <a:ext cx="7772400" cy="2357437"/>
          </a:xfrm>
        </p:spPr>
        <p:txBody>
          <a:bodyPr/>
          <a:lstStyle/>
          <a:p>
            <a:pPr algn="ctr"/>
            <a:r>
              <a:rPr lang="ru-RU" altLang="ru-RU" sz="4000" b="1">
                <a:solidFill>
                  <a:srgbClr val="0070C0"/>
                </a:solidFill>
              </a:rPr>
              <a:t>Присоединительные союзы </a:t>
            </a:r>
            <a:r>
              <a:rPr lang="ru-RU" altLang="ru-RU" sz="4000">
                <a:solidFill>
                  <a:srgbClr val="0070C0"/>
                </a:solidFill>
              </a:rPr>
              <a:t>(выражают отношения присоединения, </a:t>
            </a:r>
            <a:r>
              <a:rPr lang="ru-RU" altLang="ru-RU" sz="3600">
                <a:solidFill>
                  <a:srgbClr val="0070C0"/>
                </a:solidFill>
              </a:rPr>
              <a:t>указывают на дополнительную информацию). </a:t>
            </a:r>
          </a:p>
        </p:txBody>
      </p:sp>
      <p:sp>
        <p:nvSpPr>
          <p:cNvPr id="9219" name="Содержимое 2">
            <a:extLst>
              <a:ext uri="{FF2B5EF4-FFF2-40B4-BE49-F238E27FC236}">
                <a16:creationId xmlns:a16="http://schemas.microsoft.com/office/drawing/2014/main" id="{1845A68D-31D2-4956-8219-DF63CC6399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66800" y="3214688"/>
            <a:ext cx="7772400" cy="3001962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rgbClr val="FF0000"/>
                </a:solidFill>
              </a:rPr>
              <a:t>Да и, причём, а то.</a:t>
            </a:r>
          </a:p>
          <a:p>
            <a:pPr algn="ctr">
              <a:buFont typeface="Wingdings" panose="05000000000000000000" pitchFamily="2" charset="2"/>
              <a:buNone/>
            </a:pPr>
            <a:endParaRPr lang="ru-RU" altLang="ru-RU" b="1">
              <a:solidFill>
                <a:srgbClr val="FF0000"/>
              </a:solidFill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rgbClr val="0070C0"/>
                </a:solidFill>
              </a:rPr>
              <a:t>Она выражала свои чувства прямо, </a:t>
            </a:r>
            <a:r>
              <a:rPr lang="ru-RU" altLang="ru-RU" b="1">
                <a:solidFill>
                  <a:srgbClr val="FF0000"/>
                </a:solidFill>
              </a:rPr>
              <a:t>да и </a:t>
            </a:r>
            <a:r>
              <a:rPr lang="ru-RU" altLang="ru-RU" b="1">
                <a:solidFill>
                  <a:srgbClr val="0070C0"/>
                </a:solidFill>
              </a:rPr>
              <a:t>я был прост и прям  в общении.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F1009CC-2E2C-40BE-90BA-80FB140875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00188" y="857250"/>
            <a:ext cx="7162800" cy="5937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Практикум</a:t>
            </a:r>
            <a:r>
              <a:rPr lang="ru-RU" dirty="0"/>
              <a:t> </a:t>
            </a:r>
          </a:p>
        </p:txBody>
      </p:sp>
      <p:sp>
        <p:nvSpPr>
          <p:cNvPr id="18435" name="Прямоугольник 4">
            <a:extLst>
              <a:ext uri="{FF2B5EF4-FFF2-40B4-BE49-F238E27FC236}">
                <a16:creationId xmlns:a16="http://schemas.microsoft.com/office/drawing/2014/main" id="{36783EA7-DF69-4783-BF12-9EE825482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1643063"/>
            <a:ext cx="84296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>
                <a:solidFill>
                  <a:srgbClr val="0070C0"/>
                </a:solidFill>
              </a:rPr>
              <a:t>Распределите  по группам предложения по  разновидностям смысловых отношений между частями сложносочиненного предложения. </a:t>
            </a:r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91022E5E-62D0-4943-B59A-A5FA32D74F45}"/>
              </a:ext>
            </a:extLst>
          </p:cNvPr>
          <p:cNvGraphicFramePr/>
          <p:nvPr/>
        </p:nvGraphicFramePr>
        <p:xfrm>
          <a:off x="467544" y="1428736"/>
          <a:ext cx="8461375" cy="4944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6DFD6F5-CC30-4874-A579-5B9A18A3AC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graphicEl>
                                              <a:dgm id="{36DFD6F5-CC30-4874-A579-5B9A18A3AC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graphicEl>
                                              <a:dgm id="{36DFD6F5-CC30-4874-A579-5B9A18A3AC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graphicEl>
                                              <a:dgm id="{36DFD6F5-CC30-4874-A579-5B9A18A3AC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F33C97D-11FA-4E6D-8049-D371C32CD8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graphicEl>
                                              <a:dgm id="{1F33C97D-11FA-4E6D-8049-D371C32CD8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graphicEl>
                                              <a:dgm id="{1F33C97D-11FA-4E6D-8049-D371C32CD8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graphicEl>
                                              <a:dgm id="{1F33C97D-11FA-4E6D-8049-D371C32CD8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0C11E27-40E4-4018-85A7-5484D2DC79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graphicEl>
                                              <a:dgm id="{50C11E27-40E4-4018-85A7-5484D2DC79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graphicEl>
                                              <a:dgm id="{50C11E27-40E4-4018-85A7-5484D2DC79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graphicEl>
                                              <a:dgm id="{50C11E27-40E4-4018-85A7-5484D2DC79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BDE839-DF93-41A0-8D16-3A66B812C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graphicEl>
                                              <a:dgm id="{51BDE839-DF93-41A0-8D16-3A66B812C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graphicEl>
                                              <a:dgm id="{51BDE839-DF93-41A0-8D16-3A66B812C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graphicEl>
                                              <a:dgm id="{51BDE839-DF93-41A0-8D16-3A66B812CC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00B0A6C-E8A6-4B00-8987-3AE3EB02C8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graphicEl>
                                              <a:dgm id="{400B0A6C-E8A6-4B00-8987-3AE3EB02C8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graphicEl>
                                              <a:dgm id="{400B0A6C-E8A6-4B00-8987-3AE3EB02C8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graphicEl>
                                              <a:dgm id="{400B0A6C-E8A6-4B00-8987-3AE3EB02C8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782CF0D-DF72-459A-AB8C-DEB6E51BFB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graphicEl>
                                              <a:dgm id="{1782CF0D-DF72-459A-AB8C-DEB6E51BFB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graphicEl>
                                              <a:dgm id="{1782CF0D-DF72-459A-AB8C-DEB6E51BFB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graphicEl>
                                              <a:dgm id="{1782CF0D-DF72-459A-AB8C-DEB6E51BFB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0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4D18F0D-060B-45CB-B99D-D5E1BFD63B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graphicEl>
                                              <a:dgm id="{A4D18F0D-060B-45CB-B99D-D5E1BFD63B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graphicEl>
                                              <a:dgm id="{A4D18F0D-060B-45CB-B99D-D5E1BFD63B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graphicEl>
                                              <a:dgm id="{A4D18F0D-060B-45CB-B99D-D5E1BFD63B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6">
                                            <p:graphicEl>
                                              <a:dgm id="{36DFD6F5-CC30-4874-A579-5B9A18A3AC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graphicEl>
                                              <a:dgm id="{36DFD6F5-CC30-4874-A579-5B9A18A3AC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graphicEl>
                                              <a:dgm id="{36DFD6F5-CC30-4874-A579-5B9A18A3AC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graphicEl>
                                              <a:dgm id="{36DFD6F5-CC30-4874-A579-5B9A18A3AC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6">
                                            <p:graphicEl>
                                              <a:dgm id="{1F33C97D-11FA-4E6D-8049-D371C32CD8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graphicEl>
                                              <a:dgm id="{1F33C97D-11FA-4E6D-8049-D371C32CD8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graphicEl>
                                              <a:dgm id="{1F33C97D-11FA-4E6D-8049-D371C32CD8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graphicEl>
                                              <a:dgm id="{1F33C97D-11FA-4E6D-8049-D371C32CD8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" dur="500" fill="hold"/>
                                        <p:tgtEl>
                                          <p:spTgt spid="6">
                                            <p:graphicEl>
                                              <a:dgm id="{50C11E27-40E4-4018-85A7-5484D2DC79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6">
                                            <p:graphicEl>
                                              <a:dgm id="{50C11E27-40E4-4018-85A7-5484D2DC79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6">
                                            <p:graphicEl>
                                              <a:dgm id="{50C11E27-40E4-4018-85A7-5484D2DC79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6">
                                            <p:graphicEl>
                                              <a:dgm id="{50C11E27-40E4-4018-85A7-5484D2DC79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6" dur="500" fill="hold"/>
                                        <p:tgtEl>
                                          <p:spTgt spid="6">
                                            <p:graphicEl>
                                              <a:dgm id="{51BDE839-DF93-41A0-8D16-3A66B812C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graphicEl>
                                              <a:dgm id="{51BDE839-DF93-41A0-8D16-3A66B812C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6">
                                            <p:graphicEl>
                                              <a:dgm id="{51BDE839-DF93-41A0-8D16-3A66B812C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6">
                                            <p:graphicEl>
                                              <a:dgm id="{51BDE839-DF93-41A0-8D16-3A66B812C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1" dur="500" fill="hold"/>
                                        <p:tgtEl>
                                          <p:spTgt spid="6">
                                            <p:graphicEl>
                                              <a:dgm id="{400B0A6C-E8A6-4B00-8987-3AE3EB02C8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500" fill="hold"/>
                                        <p:tgtEl>
                                          <p:spTgt spid="6">
                                            <p:graphicEl>
                                              <a:dgm id="{400B0A6C-E8A6-4B00-8987-3AE3EB02C8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graphicEl>
                                              <a:dgm id="{400B0A6C-E8A6-4B00-8987-3AE3EB02C8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graphicEl>
                                              <a:dgm id="{400B0A6C-E8A6-4B00-8987-3AE3EB02C8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6" dur="500" fill="hold"/>
                                        <p:tgtEl>
                                          <p:spTgt spid="6">
                                            <p:graphicEl>
                                              <a:dgm id="{1782CF0D-DF72-459A-AB8C-DEB6E51BFB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500" fill="hold"/>
                                        <p:tgtEl>
                                          <p:spTgt spid="6">
                                            <p:graphicEl>
                                              <a:dgm id="{1782CF0D-DF72-459A-AB8C-DEB6E51BFB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8" dur="500" fill="hold"/>
                                        <p:tgtEl>
                                          <p:spTgt spid="6">
                                            <p:graphicEl>
                                              <a:dgm id="{1782CF0D-DF72-459A-AB8C-DEB6E51BFB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6">
                                            <p:graphicEl>
                                              <a:dgm id="{1782CF0D-DF72-459A-AB8C-DEB6E51BFB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1" dur="500" fill="hold"/>
                                        <p:tgtEl>
                                          <p:spTgt spid="6">
                                            <p:graphicEl>
                                              <a:dgm id="{A4D18F0D-060B-45CB-B99D-D5E1BFD63B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6">
                                            <p:graphicEl>
                                              <a:dgm id="{A4D18F0D-060B-45CB-B99D-D5E1BFD63B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6">
                                            <p:graphicEl>
                                              <a:dgm id="{A4D18F0D-060B-45CB-B99D-D5E1BFD63B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6">
                                            <p:graphicEl>
                                              <a:dgm id="{A4D18F0D-060B-45CB-B99D-D5E1BFD63B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/>
        </p:bldSub>
      </p:bldGraphic>
      <p:bldGraphic spid="6" grpId="1">
        <p:bldSub>
          <a:bldDgm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3">
            <a:extLst>
              <a:ext uri="{FF2B5EF4-FFF2-40B4-BE49-F238E27FC236}">
                <a16:creationId xmlns:a16="http://schemas.microsoft.com/office/drawing/2014/main" id="{A3FEBED8-63E3-4B50-961A-6DFDD228C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" y="785813"/>
            <a:ext cx="8358188" cy="569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>
                <a:solidFill>
                  <a:schemeClr val="tx1"/>
                </a:solidFill>
              </a:rPr>
              <a:t>1. В углу за печкой трещал сверчок, да издали доносился своеобразный весенний голос домового сычика. </a:t>
            </a:r>
          </a:p>
          <a:p>
            <a:pPr eaLnBrk="1" hangingPunct="1"/>
            <a:r>
              <a:rPr lang="ru-RU" altLang="ru-RU">
                <a:solidFill>
                  <a:schemeClr val="tx1"/>
                </a:solidFill>
              </a:rPr>
              <a:t>2. Катя хорошо училась, Оля тоже.</a:t>
            </a:r>
          </a:p>
          <a:p>
            <a:pPr eaLnBrk="1" hangingPunct="1"/>
            <a:r>
              <a:rPr lang="ru-RU" altLang="ru-RU">
                <a:solidFill>
                  <a:schemeClr val="tx1"/>
                </a:solidFill>
              </a:rPr>
              <a:t>3. </a:t>
            </a:r>
            <a:r>
              <a:rPr lang="ru-RU" altLang="ru-RU"/>
              <a:t>Ей было около тридцати, однако она казалось совсем молодой девушкой</a:t>
            </a:r>
            <a:endParaRPr lang="ru-RU" altLang="ru-RU">
              <a:solidFill>
                <a:schemeClr val="tx1"/>
              </a:solidFill>
            </a:endParaRPr>
          </a:p>
          <a:p>
            <a:pPr eaLnBrk="1" hangingPunct="1"/>
            <a:r>
              <a:rPr lang="ru-RU" altLang="ru-RU">
                <a:solidFill>
                  <a:schemeClr val="tx1"/>
                </a:solidFill>
              </a:rPr>
              <a:t>4. Не только дочь помогает по дому, но и сын делает тяжелую работу.</a:t>
            </a:r>
          </a:p>
          <a:p>
            <a:pPr eaLnBrk="1" hangingPunct="1"/>
            <a:endParaRPr lang="ru-RU" altLang="ru-RU"/>
          </a:p>
          <a:p>
            <a:pPr eaLnBrk="1" hangingPunct="1"/>
            <a:endParaRPr lang="ru-RU" altLang="ru-RU"/>
          </a:p>
          <a:p>
            <a:pPr eaLnBrk="1" hangingPunct="1"/>
            <a:endParaRPr lang="ru-RU" altLang="ru-RU"/>
          </a:p>
          <a:p>
            <a:pPr eaLnBrk="1" hangingPunct="1"/>
            <a:endParaRPr lang="ru-RU" altLang="ru-RU" i="1"/>
          </a:p>
          <a:p>
            <a:pPr eaLnBrk="1" hangingPunct="1"/>
            <a:endParaRPr lang="ru-RU" altLang="ru-RU"/>
          </a:p>
        </p:txBody>
      </p:sp>
      <p:sp>
        <p:nvSpPr>
          <p:cNvPr id="19459" name="Прямоугольник 5">
            <a:extLst>
              <a:ext uri="{FF2B5EF4-FFF2-40B4-BE49-F238E27FC236}">
                <a16:creationId xmlns:a16="http://schemas.microsoft.com/office/drawing/2014/main" id="{919CAB04-6DC1-40BF-9365-B3999FA9A5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38" y="4214813"/>
            <a:ext cx="82867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>
                <a:solidFill>
                  <a:schemeClr val="tx1"/>
                </a:solidFill>
              </a:rPr>
              <a:t>5. Песня над домом смолкла, зато над прудом соловей заводил свою. </a:t>
            </a:r>
          </a:p>
          <a:p>
            <a:pPr eaLnBrk="1" hangingPunct="1"/>
            <a:endParaRPr lang="ru-RU" altLang="ru-RU"/>
          </a:p>
        </p:txBody>
      </p:sp>
      <p:sp>
        <p:nvSpPr>
          <p:cNvPr id="19460" name="Прямоугольник 6">
            <a:extLst>
              <a:ext uri="{FF2B5EF4-FFF2-40B4-BE49-F238E27FC236}">
                <a16:creationId xmlns:a16="http://schemas.microsoft.com/office/drawing/2014/main" id="{8F70E63E-A861-4624-B203-D7B7EEE9BD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38" y="5143500"/>
            <a:ext cx="85010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>
                <a:solidFill>
                  <a:schemeClr val="tx1"/>
                </a:solidFill>
              </a:rPr>
              <a:t>6. Либо я все устрою по – прежнему, либо я его на дуэль вызову.</a:t>
            </a:r>
            <a:r>
              <a:rPr lang="ru-RU" altLang="ru-RU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endParaRPr lang="ru-RU" altLang="ru-RU">
              <a:solidFill>
                <a:schemeClr val="tx1"/>
              </a:solidFill>
            </a:endParaRPr>
          </a:p>
        </p:txBody>
      </p:sp>
      <p:sp>
        <p:nvSpPr>
          <p:cNvPr id="19461" name="Прямоугольник 7">
            <a:extLst>
              <a:ext uri="{FF2B5EF4-FFF2-40B4-BE49-F238E27FC236}">
                <a16:creationId xmlns:a16="http://schemas.microsoft.com/office/drawing/2014/main" id="{62F199C5-3CA2-490C-87E8-99396D8341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38" y="5989638"/>
            <a:ext cx="828675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ru-RU" altLang="ru-RU">
                <a:solidFill>
                  <a:schemeClr val="tx1"/>
                </a:solidFill>
              </a:rPr>
              <a:t>7. То падал как будто туман, то вдруг припускал косой дождь.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B37C897F-4050-40DA-860F-3D547A6FAD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00188" y="857250"/>
            <a:ext cx="7162800" cy="5937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Практикум</a:t>
            </a:r>
            <a:r>
              <a:rPr lang="ru-RU" dirty="0"/>
              <a:t> </a:t>
            </a:r>
          </a:p>
        </p:txBody>
      </p:sp>
      <p:sp>
        <p:nvSpPr>
          <p:cNvPr id="20483" name="Прямоугольник 4">
            <a:extLst>
              <a:ext uri="{FF2B5EF4-FFF2-40B4-BE49-F238E27FC236}">
                <a16:creationId xmlns:a16="http://schemas.microsoft.com/office/drawing/2014/main" id="{3BAB5FEE-8266-45FF-8BAC-52B1620B1E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1643063"/>
            <a:ext cx="84296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>
                <a:solidFill>
                  <a:srgbClr val="0070C0"/>
                </a:solidFill>
              </a:rPr>
              <a:t>Распределите  по группам предложения по  разновидностям смысловых отношений между частями сложносочиненного предложения. </a:t>
            </a:r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35C64BCC-0B36-4822-A2A1-4D7FCE7B141A}"/>
              </a:ext>
            </a:extLst>
          </p:cNvPr>
          <p:cNvGraphicFramePr/>
          <p:nvPr/>
        </p:nvGraphicFramePr>
        <p:xfrm>
          <a:off x="467544" y="1428736"/>
          <a:ext cx="8461375" cy="4944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6DFD6F5-CC30-4874-A579-5B9A18A3AC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graphicEl>
                                              <a:dgm id="{36DFD6F5-CC30-4874-A579-5B9A18A3AC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graphicEl>
                                              <a:dgm id="{36DFD6F5-CC30-4874-A579-5B9A18A3AC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graphicEl>
                                              <a:dgm id="{36DFD6F5-CC30-4874-A579-5B9A18A3AC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F33C97D-11FA-4E6D-8049-D371C32CD8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graphicEl>
                                              <a:dgm id="{1F33C97D-11FA-4E6D-8049-D371C32CD8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graphicEl>
                                              <a:dgm id="{1F33C97D-11FA-4E6D-8049-D371C32CD8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graphicEl>
                                              <a:dgm id="{1F33C97D-11FA-4E6D-8049-D371C32CD8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0C11E27-40E4-4018-85A7-5484D2DC79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graphicEl>
                                              <a:dgm id="{50C11E27-40E4-4018-85A7-5484D2DC79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graphicEl>
                                              <a:dgm id="{50C11E27-40E4-4018-85A7-5484D2DC79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graphicEl>
                                              <a:dgm id="{50C11E27-40E4-4018-85A7-5484D2DC79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BDE839-DF93-41A0-8D16-3A66B812C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graphicEl>
                                              <a:dgm id="{51BDE839-DF93-41A0-8D16-3A66B812C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graphicEl>
                                              <a:dgm id="{51BDE839-DF93-41A0-8D16-3A66B812C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graphicEl>
                                              <a:dgm id="{51BDE839-DF93-41A0-8D16-3A66B812CC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00B0A6C-E8A6-4B00-8987-3AE3EB02C8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graphicEl>
                                              <a:dgm id="{400B0A6C-E8A6-4B00-8987-3AE3EB02C8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graphicEl>
                                              <a:dgm id="{400B0A6C-E8A6-4B00-8987-3AE3EB02C8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graphicEl>
                                              <a:dgm id="{400B0A6C-E8A6-4B00-8987-3AE3EB02C8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782CF0D-DF72-459A-AB8C-DEB6E51BFB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graphicEl>
                                              <a:dgm id="{1782CF0D-DF72-459A-AB8C-DEB6E51BFB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graphicEl>
                                              <a:dgm id="{1782CF0D-DF72-459A-AB8C-DEB6E51BFB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graphicEl>
                                              <a:dgm id="{1782CF0D-DF72-459A-AB8C-DEB6E51BFB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0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4D18F0D-060B-45CB-B99D-D5E1BFD63B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graphicEl>
                                              <a:dgm id="{A4D18F0D-060B-45CB-B99D-D5E1BFD63B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graphicEl>
                                              <a:dgm id="{A4D18F0D-060B-45CB-B99D-D5E1BFD63B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graphicEl>
                                              <a:dgm id="{A4D18F0D-060B-45CB-B99D-D5E1BFD63B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6">
                                            <p:graphicEl>
                                              <a:dgm id="{36DFD6F5-CC30-4874-A579-5B9A18A3AC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graphicEl>
                                              <a:dgm id="{36DFD6F5-CC30-4874-A579-5B9A18A3AC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graphicEl>
                                              <a:dgm id="{36DFD6F5-CC30-4874-A579-5B9A18A3AC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graphicEl>
                                              <a:dgm id="{36DFD6F5-CC30-4874-A579-5B9A18A3AC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6">
                                            <p:graphicEl>
                                              <a:dgm id="{1F33C97D-11FA-4E6D-8049-D371C32CD8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graphicEl>
                                              <a:dgm id="{1F33C97D-11FA-4E6D-8049-D371C32CD8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graphicEl>
                                              <a:dgm id="{1F33C97D-11FA-4E6D-8049-D371C32CD8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graphicEl>
                                              <a:dgm id="{1F33C97D-11FA-4E6D-8049-D371C32CD8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" dur="500" fill="hold"/>
                                        <p:tgtEl>
                                          <p:spTgt spid="6">
                                            <p:graphicEl>
                                              <a:dgm id="{50C11E27-40E4-4018-85A7-5484D2DC79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6">
                                            <p:graphicEl>
                                              <a:dgm id="{50C11E27-40E4-4018-85A7-5484D2DC79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6">
                                            <p:graphicEl>
                                              <a:dgm id="{50C11E27-40E4-4018-85A7-5484D2DC79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6">
                                            <p:graphicEl>
                                              <a:dgm id="{50C11E27-40E4-4018-85A7-5484D2DC79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6" dur="500" fill="hold"/>
                                        <p:tgtEl>
                                          <p:spTgt spid="6">
                                            <p:graphicEl>
                                              <a:dgm id="{51BDE839-DF93-41A0-8D16-3A66B812C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graphicEl>
                                              <a:dgm id="{51BDE839-DF93-41A0-8D16-3A66B812C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6">
                                            <p:graphicEl>
                                              <a:dgm id="{51BDE839-DF93-41A0-8D16-3A66B812C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6">
                                            <p:graphicEl>
                                              <a:dgm id="{51BDE839-DF93-41A0-8D16-3A66B812C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1" dur="500" fill="hold"/>
                                        <p:tgtEl>
                                          <p:spTgt spid="6">
                                            <p:graphicEl>
                                              <a:dgm id="{400B0A6C-E8A6-4B00-8987-3AE3EB02C8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500" fill="hold"/>
                                        <p:tgtEl>
                                          <p:spTgt spid="6">
                                            <p:graphicEl>
                                              <a:dgm id="{400B0A6C-E8A6-4B00-8987-3AE3EB02C8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graphicEl>
                                              <a:dgm id="{400B0A6C-E8A6-4B00-8987-3AE3EB02C8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graphicEl>
                                              <a:dgm id="{400B0A6C-E8A6-4B00-8987-3AE3EB02C8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6" dur="500" fill="hold"/>
                                        <p:tgtEl>
                                          <p:spTgt spid="6">
                                            <p:graphicEl>
                                              <a:dgm id="{1782CF0D-DF72-459A-AB8C-DEB6E51BFB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500" fill="hold"/>
                                        <p:tgtEl>
                                          <p:spTgt spid="6">
                                            <p:graphicEl>
                                              <a:dgm id="{1782CF0D-DF72-459A-AB8C-DEB6E51BFB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8" dur="500" fill="hold"/>
                                        <p:tgtEl>
                                          <p:spTgt spid="6">
                                            <p:graphicEl>
                                              <a:dgm id="{1782CF0D-DF72-459A-AB8C-DEB6E51BFB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6">
                                            <p:graphicEl>
                                              <a:dgm id="{1782CF0D-DF72-459A-AB8C-DEB6E51BFB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1" dur="500" fill="hold"/>
                                        <p:tgtEl>
                                          <p:spTgt spid="6">
                                            <p:graphicEl>
                                              <a:dgm id="{A4D18F0D-060B-45CB-B99D-D5E1BFD63B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6">
                                            <p:graphicEl>
                                              <a:dgm id="{A4D18F0D-060B-45CB-B99D-D5E1BFD63B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6">
                                            <p:graphicEl>
                                              <a:dgm id="{A4D18F0D-060B-45CB-B99D-D5E1BFD63B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6">
                                            <p:graphicEl>
                                              <a:dgm id="{A4D18F0D-060B-45CB-B99D-D5E1BFD63B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/>
        </p:bldSub>
      </p:bldGraphic>
      <p:bldGraphic spid="6" grpId="1">
        <p:bldSub>
          <a:bldDgm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C998B8A1-DC77-4CF1-BF22-160662A51D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28688" y="2500313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5">
            <a:extLst>
              <a:ext uri="{FF2B5EF4-FFF2-40B4-BE49-F238E27FC236}">
                <a16:creationId xmlns:a16="http://schemas.microsoft.com/office/drawing/2014/main" id="{74D34655-9AFC-4191-95D3-197C49521A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928688"/>
            <a:ext cx="7772400" cy="1143000"/>
          </a:xfrm>
        </p:spPr>
        <p:txBody>
          <a:bodyPr/>
          <a:lstStyle/>
          <a:p>
            <a:pPr algn="ctr" eaLnBrk="1" hangingPunct="1"/>
            <a:r>
              <a:rPr lang="ru-RU" altLang="ru-RU"/>
              <a:t>Виды сложных предложений</a:t>
            </a:r>
          </a:p>
        </p:txBody>
      </p:sp>
      <p:sp>
        <p:nvSpPr>
          <p:cNvPr id="4099" name="Прямоугольник 3">
            <a:extLst>
              <a:ext uri="{FF2B5EF4-FFF2-40B4-BE49-F238E27FC236}">
                <a16:creationId xmlns:a16="http://schemas.microsoft.com/office/drawing/2014/main" id="{D81413BD-F2E4-4D90-B2D8-23A6647BF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3063" y="2500313"/>
            <a:ext cx="2271712" cy="8572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/>
              <a:t>Союзные</a:t>
            </a:r>
          </a:p>
          <a:p>
            <a:pPr algn="ctr" eaLnBrk="1" hangingPunct="1"/>
            <a:endParaRPr lang="ru-RU" altLang="ru-RU"/>
          </a:p>
          <a:p>
            <a:pPr algn="ctr" eaLnBrk="1" hangingPunct="1"/>
            <a:endParaRPr lang="ru-RU" altLang="ru-RU"/>
          </a:p>
          <a:p>
            <a:pPr algn="ctr" eaLnBrk="1" hangingPunct="1"/>
            <a:endParaRPr lang="ru-RU" altLang="ru-RU"/>
          </a:p>
          <a:p>
            <a:pPr algn="ctr" eaLnBrk="1" hangingPunct="1"/>
            <a:r>
              <a:rPr lang="ru-RU" altLang="ru-RU"/>
              <a:t>Сложно</a:t>
            </a:r>
          </a:p>
          <a:p>
            <a:pPr algn="ctr" eaLnBrk="1" hangingPunct="1"/>
            <a:endParaRPr lang="ru-RU" altLang="ru-RU"/>
          </a:p>
          <a:p>
            <a:pPr algn="ctr" eaLnBrk="1" hangingPunct="1"/>
            <a:endParaRPr lang="ru-RU" altLang="ru-RU"/>
          </a:p>
          <a:p>
            <a:pPr algn="ctr" eaLnBrk="1" hangingPunct="1"/>
            <a:endParaRPr lang="ru-RU" altLang="ru-RU"/>
          </a:p>
          <a:p>
            <a:pPr algn="ctr" eaLnBrk="1" hangingPunct="1"/>
            <a:endParaRPr lang="ru-RU" altLang="ru-RU"/>
          </a:p>
          <a:p>
            <a:pPr algn="ctr" eaLnBrk="1" hangingPunct="1"/>
            <a:endParaRPr lang="ru-RU" altLang="ru-RU"/>
          </a:p>
          <a:p>
            <a:pPr algn="ctr" eaLnBrk="1" hangingPunct="1"/>
            <a:endParaRPr lang="ru-RU" altLang="ru-RU"/>
          </a:p>
        </p:txBody>
      </p:sp>
      <p:sp>
        <p:nvSpPr>
          <p:cNvPr id="4100" name="Прямоугольник 4">
            <a:extLst>
              <a:ext uri="{FF2B5EF4-FFF2-40B4-BE49-F238E27FC236}">
                <a16:creationId xmlns:a16="http://schemas.microsoft.com/office/drawing/2014/main" id="{86DE76D9-81D3-4F9D-B388-79639CFD62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2063" y="2500313"/>
            <a:ext cx="2357437" cy="8572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/>
              <a:t>Бессоюзные</a:t>
            </a:r>
          </a:p>
        </p:txBody>
      </p:sp>
      <p:sp>
        <p:nvSpPr>
          <p:cNvPr id="4101" name="Прямоугольник 5">
            <a:extLst>
              <a:ext uri="{FF2B5EF4-FFF2-40B4-BE49-F238E27FC236}">
                <a16:creationId xmlns:a16="http://schemas.microsoft.com/office/drawing/2014/main" id="{FD7CE385-1052-4FB2-97A6-E8C0AA7DA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0" y="4071938"/>
            <a:ext cx="2428875" cy="13430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3200"/>
              <a:t>Сложно-</a:t>
            </a:r>
          </a:p>
          <a:p>
            <a:pPr algn="ctr" eaLnBrk="1" hangingPunct="1"/>
            <a:r>
              <a:rPr lang="ru-RU" altLang="ru-RU" sz="3200"/>
              <a:t>сочинённые</a:t>
            </a:r>
          </a:p>
        </p:txBody>
      </p:sp>
      <p:sp>
        <p:nvSpPr>
          <p:cNvPr id="4102" name="Прямоугольник 6">
            <a:extLst>
              <a:ext uri="{FF2B5EF4-FFF2-40B4-BE49-F238E27FC236}">
                <a16:creationId xmlns:a16="http://schemas.microsoft.com/office/drawing/2014/main" id="{6D6DA346-2221-4A0E-9B54-7FBA921F03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9188" y="4071938"/>
            <a:ext cx="2428875" cy="135731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3200"/>
              <a:t>Сложно-</a:t>
            </a:r>
          </a:p>
          <a:p>
            <a:pPr eaLnBrk="1" hangingPunct="1"/>
            <a:r>
              <a:rPr lang="ru-RU" altLang="ru-RU" sz="3200"/>
              <a:t>подчинённые</a:t>
            </a:r>
          </a:p>
        </p:txBody>
      </p:sp>
      <p:cxnSp>
        <p:nvCxnSpPr>
          <p:cNvPr id="4103" name="Прямая со стрелкой 9">
            <a:extLst>
              <a:ext uri="{FF2B5EF4-FFF2-40B4-BE49-F238E27FC236}">
                <a16:creationId xmlns:a16="http://schemas.microsoft.com/office/drawing/2014/main" id="{01B000DF-AA84-4EDA-93BE-A2A1BED9A7C8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2571750" y="3357563"/>
            <a:ext cx="714375" cy="7143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4" name="Прямая со стрелкой 11">
            <a:extLst>
              <a:ext uri="{FF2B5EF4-FFF2-40B4-BE49-F238E27FC236}">
                <a16:creationId xmlns:a16="http://schemas.microsoft.com/office/drawing/2014/main" id="{1153148D-EE69-40CB-8BDE-92129A187CA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714750" y="3357563"/>
            <a:ext cx="2214563" cy="7143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5" name="Прямая со стрелкой 14">
            <a:extLst>
              <a:ext uri="{FF2B5EF4-FFF2-40B4-BE49-F238E27FC236}">
                <a16:creationId xmlns:a16="http://schemas.microsoft.com/office/drawing/2014/main" id="{5FAB39D4-0C04-4604-A50A-3F35BBC0183B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3143250" y="1928813"/>
            <a:ext cx="928688" cy="5000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6" name="Прямая со стрелкой 16">
            <a:extLst>
              <a:ext uri="{FF2B5EF4-FFF2-40B4-BE49-F238E27FC236}">
                <a16:creationId xmlns:a16="http://schemas.microsoft.com/office/drawing/2014/main" id="{D81EC105-F82F-4CC3-8963-2D092FDFC3B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57813" y="1928813"/>
            <a:ext cx="1000125" cy="5000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8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4" grpId="1"/>
      <p:bldP spid="4099" grpId="0" animBg="1"/>
      <p:bldP spid="4100" grpId="0" animBg="1"/>
      <p:bldP spid="4101" grpId="0" animBg="1"/>
      <p:bldP spid="410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48DF263-324E-4111-BB9A-70A08F12A4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1500" y="571500"/>
            <a:ext cx="8572500" cy="2143125"/>
          </a:xfrm>
        </p:spPr>
        <p:txBody>
          <a:bodyPr/>
          <a:lstStyle/>
          <a:p>
            <a:pPr eaLnBrk="1" hangingPunct="1">
              <a:defRPr/>
            </a:pP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Найдите сложное предложение (знаки препинания не расставлены</a:t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F3CEEBB-981D-4F76-A584-2B69A29C15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42938" y="2428875"/>
            <a:ext cx="8147050" cy="4214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>
                <a:solidFill>
                  <a:srgbClr val="002060"/>
                </a:solidFill>
              </a:rPr>
              <a:t>А. По всей округе ливни льют веревки из дождинок вьют.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>
                <a:solidFill>
                  <a:srgbClr val="002060"/>
                </a:solidFill>
              </a:rPr>
              <a:t>Б. Сыпучий снег летит на плечи над головою сучья гнет.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>
                <a:solidFill>
                  <a:srgbClr val="002060"/>
                </a:solidFill>
              </a:rPr>
              <a:t>В. Огород внизу начинает чернеть а в лесу бело.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>
                <a:solidFill>
                  <a:srgbClr val="002060"/>
                </a:solidFill>
              </a:rPr>
              <a:t>Г. Облетают с яблонь листья сухо шепчутся с травой.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F005514-B72E-4841-942C-7EE1DE1641E9}"/>
              </a:ext>
            </a:extLst>
          </p:cNvPr>
          <p:cNvSpPr/>
          <p:nvPr/>
        </p:nvSpPr>
        <p:spPr>
          <a:xfrm>
            <a:off x="571500" y="928688"/>
            <a:ext cx="8358188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Найдите, в каком примере  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части ССП связывает противительный союз</a:t>
            </a:r>
            <a:endParaRPr lang="ru-RU" dirty="0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8CD3B58F-527C-4972-9201-BF932ACA7C7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71500" y="2143125"/>
            <a:ext cx="8294688" cy="39100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altLang="ru-RU">
              <a:solidFill>
                <a:srgbClr val="002060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>
                <a:solidFill>
                  <a:srgbClr val="002060"/>
                </a:solidFill>
              </a:rPr>
              <a:t>А. Не то это были вспышки далеких взрывов, не то сверкали зарницы.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>
                <a:solidFill>
                  <a:srgbClr val="002060"/>
                </a:solidFill>
              </a:rPr>
              <a:t>Б. Тяжело складывались слова, да еще волнение мешало говорить.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>
                <a:solidFill>
                  <a:srgbClr val="002060"/>
                </a:solidFill>
              </a:rPr>
              <a:t>В. Месяца не было, звезды тоже не светили.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>
                <a:solidFill>
                  <a:srgbClr val="002060"/>
                </a:solidFill>
              </a:rPr>
              <a:t>Г. Было темно, и я не видел ни деревьев, ни воды, ни людей.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51F6111A-77D3-461F-AFDC-3DEDF60B6B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5813" y="500063"/>
            <a:ext cx="7793037" cy="1500187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Укажите ССП, между частями которого не нужна запятая</a:t>
            </a:r>
            <a:endParaRPr lang="ru-RU" sz="3600" dirty="0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4343B14B-8CB8-43DA-8420-D530A5ED55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71500" y="2357438"/>
            <a:ext cx="8435975" cy="377666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>
                <a:solidFill>
                  <a:srgbClr val="002060"/>
                </a:solidFill>
              </a:rPr>
              <a:t>А. Я гашу лампу и ночь начинает медленно светлеть.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>
                <a:solidFill>
                  <a:srgbClr val="002060"/>
                </a:solidFill>
              </a:rPr>
              <a:t>Б. Здесь краски не ярки и звуки не резки.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>
                <a:solidFill>
                  <a:srgbClr val="002060"/>
                </a:solidFill>
              </a:rPr>
              <a:t>В. Звали вдаль журавлиные стаи и орлиный мне  слышался крик.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>
                <a:solidFill>
                  <a:srgbClr val="002060"/>
                </a:solidFill>
              </a:rPr>
              <a:t>Г. Солнышко село и зорька погасла.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B81B8F6-99D0-4F6C-AC64-B38CBC279C56}"/>
              </a:ext>
            </a:extLst>
          </p:cNvPr>
          <p:cNvSpPr/>
          <p:nvPr/>
        </p:nvSpPr>
        <p:spPr>
          <a:xfrm>
            <a:off x="571500" y="857250"/>
            <a:ext cx="8429625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Найдите ССП, в котором есть пунктуационная ошибка</a:t>
            </a:r>
            <a:endParaRPr lang="ru-RU" dirty="0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CA8DA1DD-0C18-4A23-A8EA-EEFD0C7494E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28625" y="1857375"/>
            <a:ext cx="8569325" cy="43211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altLang="ru-RU" sz="2000">
              <a:solidFill>
                <a:srgbClr val="002060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>
                <a:solidFill>
                  <a:srgbClr val="002060"/>
                </a:solidFill>
              </a:rPr>
              <a:t>А. Всю ночь бушевала буря и хлестал громко дождь.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>
                <a:solidFill>
                  <a:srgbClr val="002060"/>
                </a:solidFill>
              </a:rPr>
              <a:t>Б. Гремела атака и пули свистели, и ровно строчил пулемет.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>
                <a:solidFill>
                  <a:srgbClr val="002060"/>
                </a:solidFill>
              </a:rPr>
              <a:t>В. Притихли и дядя Коля, и Марина, и даже маленький сынишка, и такая же тишина установилась вокруг.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>
                <a:solidFill>
                  <a:srgbClr val="002060"/>
                </a:solidFill>
              </a:rPr>
              <a:t>Г. Редко тут ходили, но все же ходили, и дорожка обозначилась четко.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360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E470ED7-86BE-4A88-9565-2BB4E9C74809}"/>
              </a:ext>
            </a:extLst>
          </p:cNvPr>
          <p:cNvSpPr/>
          <p:nvPr/>
        </p:nvSpPr>
        <p:spPr>
          <a:xfrm>
            <a:off x="642938" y="785813"/>
            <a:ext cx="8501062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Укажите предложение, соответствующее схеме: [ ], и [ ] (знаки препинания не расставлены)</a:t>
            </a:r>
            <a:endParaRPr lang="ru-RU" dirty="0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AB034ECD-484D-41E5-9369-FE3F450981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0063" y="1857375"/>
            <a:ext cx="8435975" cy="42100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altLang="ru-RU">
              <a:solidFill>
                <a:srgbClr val="002060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>
                <a:solidFill>
                  <a:srgbClr val="002060"/>
                </a:solidFill>
              </a:rPr>
              <a:t>А. Все разнообразие и вся прелесть и вся красота жизни слагается из света и тени.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>
                <a:solidFill>
                  <a:srgbClr val="002060"/>
                </a:solidFill>
              </a:rPr>
              <a:t>Б. По обе стороны улицы зажглись фонари и в окнах показались огни.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>
                <a:solidFill>
                  <a:srgbClr val="002060"/>
                </a:solidFill>
              </a:rPr>
              <a:t>В. Много видел он стран и дорог средь огня и военного дыма.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>
                <a:solidFill>
                  <a:srgbClr val="002060"/>
                </a:solidFill>
              </a:rPr>
              <a:t>Г. Работы вам и детям вашим и внукам довольно будет.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C816AF39-7AF7-4FE6-AD4F-D08CD76294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1000125"/>
            <a:ext cx="7162800" cy="5937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Взаимоконтроль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EF46CED6-33A8-4263-B998-22B6F3EB41B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43000" y="1643063"/>
            <a:ext cx="6781800" cy="4497387"/>
          </a:xfrm>
        </p:spPr>
        <p:txBody>
          <a:bodyPr/>
          <a:lstStyle/>
          <a:p>
            <a:pPr marL="609600" indent="-609600" eaLnBrk="1" hangingPunct="1">
              <a:buClr>
                <a:schemeClr val="tx1">
                  <a:lumMod val="20000"/>
                  <a:lumOff val="80000"/>
                </a:schemeClr>
              </a:buClr>
              <a:buFont typeface="Wingdings" panose="05000000000000000000" pitchFamily="2" charset="2"/>
              <a:buAutoNum type="arabicPeriod"/>
              <a:defRPr/>
            </a:pPr>
            <a:r>
              <a:rPr lang="ru-RU" sz="4400" dirty="0">
                <a:solidFill>
                  <a:srgbClr val="002060"/>
                </a:solidFill>
              </a:rPr>
              <a:t>В</a:t>
            </a:r>
          </a:p>
          <a:p>
            <a:pPr marL="609600" indent="-609600" eaLnBrk="1" hangingPunct="1">
              <a:buClr>
                <a:schemeClr val="tx1">
                  <a:lumMod val="20000"/>
                  <a:lumOff val="80000"/>
                </a:schemeClr>
              </a:buClr>
              <a:buFont typeface="Wingdings" panose="05000000000000000000" pitchFamily="2" charset="2"/>
              <a:buAutoNum type="arabicPeriod"/>
              <a:defRPr/>
            </a:pPr>
            <a:r>
              <a:rPr lang="ru-RU" sz="4400" dirty="0">
                <a:solidFill>
                  <a:srgbClr val="002060"/>
                </a:solidFill>
              </a:rPr>
              <a:t>Б</a:t>
            </a:r>
          </a:p>
          <a:p>
            <a:pPr marL="609600" indent="-609600" eaLnBrk="1" hangingPunct="1">
              <a:buClr>
                <a:schemeClr val="tx1">
                  <a:lumMod val="20000"/>
                  <a:lumOff val="80000"/>
                </a:schemeClr>
              </a:buClr>
              <a:buFont typeface="Wingdings" panose="05000000000000000000" pitchFamily="2" charset="2"/>
              <a:buAutoNum type="arabicPeriod"/>
              <a:defRPr/>
            </a:pPr>
            <a:r>
              <a:rPr lang="ru-RU" sz="4400" dirty="0">
                <a:solidFill>
                  <a:srgbClr val="002060"/>
                </a:solidFill>
              </a:rPr>
              <a:t>Б</a:t>
            </a:r>
          </a:p>
          <a:p>
            <a:pPr marL="609600" indent="-609600" eaLnBrk="1" hangingPunct="1">
              <a:buClr>
                <a:schemeClr val="tx1">
                  <a:lumMod val="20000"/>
                  <a:lumOff val="80000"/>
                </a:schemeClr>
              </a:buClr>
              <a:buFont typeface="Wingdings" panose="05000000000000000000" pitchFamily="2" charset="2"/>
              <a:buAutoNum type="arabicPeriod"/>
              <a:defRPr/>
            </a:pPr>
            <a:r>
              <a:rPr lang="ru-RU" sz="4400" dirty="0">
                <a:solidFill>
                  <a:srgbClr val="002060"/>
                </a:solidFill>
              </a:rPr>
              <a:t>Б</a:t>
            </a:r>
          </a:p>
          <a:p>
            <a:pPr marL="609600" indent="-609600" eaLnBrk="1" hangingPunct="1">
              <a:buClr>
                <a:schemeClr val="tx1">
                  <a:lumMod val="20000"/>
                  <a:lumOff val="80000"/>
                </a:schemeClr>
              </a:buClr>
              <a:buFont typeface="Wingdings" panose="05000000000000000000" pitchFamily="2" charset="2"/>
              <a:buAutoNum type="arabicPeriod"/>
              <a:defRPr/>
            </a:pPr>
            <a:r>
              <a:rPr lang="ru-RU" sz="4400" dirty="0">
                <a:solidFill>
                  <a:srgbClr val="002060"/>
                </a:solidFill>
              </a:rPr>
              <a:t>Б</a:t>
            </a:r>
          </a:p>
        </p:txBody>
      </p:sp>
      <p:pic>
        <p:nvPicPr>
          <p:cNvPr id="27652" name="Picture 4" descr="спишу">
            <a:extLst>
              <a:ext uri="{FF2B5EF4-FFF2-40B4-BE49-F238E27FC236}">
                <a16:creationId xmlns:a16="http://schemas.microsoft.com/office/drawing/2014/main" id="{B3140590-6A50-40BE-81F3-D8FE9B82AA1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3962400"/>
            <a:ext cx="2519363" cy="189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>
            <a:extLst>
              <a:ext uri="{FF2B5EF4-FFF2-40B4-BE49-F238E27FC236}">
                <a16:creationId xmlns:a16="http://schemas.microsoft.com/office/drawing/2014/main" id="{FECC42BA-DEB7-4F60-A820-75AC16C751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1563" y="1571625"/>
            <a:ext cx="7772400" cy="2571750"/>
          </a:xfrm>
        </p:spPr>
        <p:txBody>
          <a:bodyPr/>
          <a:lstStyle/>
          <a:p>
            <a:pPr algn="ctr"/>
            <a:r>
              <a:rPr lang="ru-RU" altLang="ru-RU" sz="6600" b="1" i="1">
                <a:solidFill>
                  <a:srgbClr val="7030A0"/>
                </a:solidFill>
              </a:rPr>
              <a:t>СПАСИБО ЗА ВНИМАНИЕ.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779AE1-BF99-4876-BE7B-1152DED93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4500563"/>
            <a:ext cx="7772400" cy="1500187"/>
          </a:xfrm>
        </p:spPr>
        <p:txBody>
          <a:bodyPr/>
          <a:lstStyle/>
          <a:p>
            <a:pPr>
              <a:defRPr/>
            </a:pPr>
            <a:r>
              <a:rPr lang="ru-RU" sz="2800" dirty="0">
                <a:solidFill>
                  <a:srgbClr val="00B050"/>
                </a:solidFill>
              </a:rPr>
              <a:t>Солнце уже пряталось, и на поляне растянулись вечерние тени.</a:t>
            </a:r>
          </a:p>
        </p:txBody>
      </p:sp>
      <p:sp>
        <p:nvSpPr>
          <p:cNvPr id="5123" name="Текст 2">
            <a:extLst>
              <a:ext uri="{FF2B5EF4-FFF2-40B4-BE49-F238E27FC236}">
                <a16:creationId xmlns:a16="http://schemas.microsoft.com/office/drawing/2014/main" id="{DE49E643-8A2E-4F25-AD39-EBCA559027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8688" y="857250"/>
            <a:ext cx="7486650" cy="3571875"/>
          </a:xfrm>
        </p:spPr>
        <p:txBody>
          <a:bodyPr/>
          <a:lstStyle/>
          <a:p>
            <a:r>
              <a:rPr lang="ru-RU" altLang="ru-RU" sz="3200" b="1" u="sng">
                <a:solidFill>
                  <a:srgbClr val="7030A0"/>
                </a:solidFill>
              </a:rPr>
              <a:t>Сложносочинённое предложение </a:t>
            </a:r>
            <a:r>
              <a:rPr lang="ru-RU" altLang="ru-RU" sz="3200" b="1">
                <a:solidFill>
                  <a:srgbClr val="7030A0"/>
                </a:solidFill>
              </a:rPr>
              <a:t>– это сложное предложение,  части которого соединены сочинительными союзами и интонацией и грамматически не зависимы друг от друга, то есть находятся в отношениях равноправия, равнозначности.  </a:t>
            </a:r>
          </a:p>
        </p:txBody>
      </p:sp>
      <p:sp>
        <p:nvSpPr>
          <p:cNvPr id="5124" name="Левая круглая скобка 3">
            <a:extLst>
              <a:ext uri="{FF2B5EF4-FFF2-40B4-BE49-F238E27FC236}">
                <a16:creationId xmlns:a16="http://schemas.microsoft.com/office/drawing/2014/main" id="{3FF179DF-88B8-43AC-885E-88343DFFBB1F}"/>
              </a:ext>
            </a:extLst>
          </p:cNvPr>
          <p:cNvSpPr>
            <a:spLocks/>
          </p:cNvSpPr>
          <p:nvPr/>
        </p:nvSpPr>
        <p:spPr bwMode="auto">
          <a:xfrm>
            <a:off x="785813" y="4572000"/>
            <a:ext cx="71437" cy="357188"/>
          </a:xfrm>
          <a:prstGeom prst="leftBracket">
            <a:avLst>
              <a:gd name="adj" fmla="val 8333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>
              <a:solidFill>
                <a:srgbClr val="FF0000"/>
              </a:solidFill>
            </a:endParaRPr>
          </a:p>
        </p:txBody>
      </p:sp>
      <p:sp>
        <p:nvSpPr>
          <p:cNvPr id="5125" name="Левая круглая скобка 4">
            <a:extLst>
              <a:ext uri="{FF2B5EF4-FFF2-40B4-BE49-F238E27FC236}">
                <a16:creationId xmlns:a16="http://schemas.microsoft.com/office/drawing/2014/main" id="{C2160225-6D1B-41CF-AEB5-D19AFBDE3165}"/>
              </a:ext>
            </a:extLst>
          </p:cNvPr>
          <p:cNvSpPr>
            <a:spLocks/>
          </p:cNvSpPr>
          <p:nvPr/>
        </p:nvSpPr>
        <p:spPr bwMode="auto">
          <a:xfrm>
            <a:off x="6215063" y="4572000"/>
            <a:ext cx="50800" cy="357188"/>
          </a:xfrm>
          <a:prstGeom prst="leftBracket">
            <a:avLst>
              <a:gd name="adj" fmla="val 8431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126" name="Правая круглая скобка 5">
            <a:extLst>
              <a:ext uri="{FF2B5EF4-FFF2-40B4-BE49-F238E27FC236}">
                <a16:creationId xmlns:a16="http://schemas.microsoft.com/office/drawing/2014/main" id="{F42BA897-3BBE-4A45-A67C-D4EAFFB6E81F}"/>
              </a:ext>
            </a:extLst>
          </p:cNvPr>
          <p:cNvSpPr>
            <a:spLocks/>
          </p:cNvSpPr>
          <p:nvPr/>
        </p:nvSpPr>
        <p:spPr bwMode="auto">
          <a:xfrm>
            <a:off x="5643563" y="4643438"/>
            <a:ext cx="46037" cy="357187"/>
          </a:xfrm>
          <a:prstGeom prst="rightBracket">
            <a:avLst>
              <a:gd name="adj" fmla="val 826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127" name="Правая круглая скобка 8">
            <a:extLst>
              <a:ext uri="{FF2B5EF4-FFF2-40B4-BE49-F238E27FC236}">
                <a16:creationId xmlns:a16="http://schemas.microsoft.com/office/drawing/2014/main" id="{9C21662F-96FC-4A49-B269-8C7BD1B87600}"/>
              </a:ext>
            </a:extLst>
          </p:cNvPr>
          <p:cNvSpPr>
            <a:spLocks/>
          </p:cNvSpPr>
          <p:nvPr/>
        </p:nvSpPr>
        <p:spPr bwMode="auto">
          <a:xfrm>
            <a:off x="2000250" y="5429250"/>
            <a:ext cx="71438" cy="357188"/>
          </a:xfrm>
          <a:prstGeom prst="rightBracket">
            <a:avLst>
              <a:gd name="adj" fmla="val 8333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76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>
            <a:extLst>
              <a:ext uri="{FF2B5EF4-FFF2-40B4-BE49-F238E27FC236}">
                <a16:creationId xmlns:a16="http://schemas.microsoft.com/office/drawing/2014/main" id="{06A4A9F5-E7F6-4C81-9173-3F7A21CC55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571500"/>
            <a:ext cx="7772400" cy="2000250"/>
          </a:xfrm>
        </p:spPr>
        <p:txBody>
          <a:bodyPr/>
          <a:lstStyle/>
          <a:p>
            <a:pPr algn="ctr"/>
            <a:r>
              <a:rPr lang="ru-RU" altLang="ru-RU" sz="3600" u="sng">
                <a:solidFill>
                  <a:srgbClr val="0070C0"/>
                </a:solidFill>
              </a:rPr>
              <a:t>Запятая ставится </a:t>
            </a:r>
            <a:br>
              <a:rPr lang="ru-RU" altLang="ru-RU" sz="3600" u="sng">
                <a:solidFill>
                  <a:srgbClr val="0070C0"/>
                </a:solidFill>
              </a:rPr>
            </a:br>
            <a:r>
              <a:rPr lang="ru-RU" altLang="ru-RU" sz="3600">
                <a:solidFill>
                  <a:srgbClr val="0070C0"/>
                </a:solidFill>
              </a:rPr>
              <a:t>между частями сложного предложения, в которых есть союзы:</a:t>
            </a:r>
          </a:p>
        </p:txBody>
      </p:sp>
      <p:sp>
        <p:nvSpPr>
          <p:cNvPr id="10243" name="Содержимое 2">
            <a:extLst>
              <a:ext uri="{FF2B5EF4-FFF2-40B4-BE49-F238E27FC236}">
                <a16:creationId xmlns:a16="http://schemas.microsoft.com/office/drawing/2014/main" id="{49470E5B-3CCC-4C7E-A848-669F63B7A5E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66800" y="2857500"/>
            <a:ext cx="7772400" cy="33591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rgbClr val="FF0000"/>
                </a:solidFill>
              </a:rPr>
              <a:t>И, да(=и), ни-ни, а, но, да(=но), однако, либо, или(иль), тоже, также и др.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>
                <a:solidFill>
                  <a:srgbClr val="0070C0"/>
                </a:solidFill>
              </a:rPr>
              <a:t>Сверкнула молния, </a:t>
            </a:r>
            <a:r>
              <a:rPr lang="ru-RU" altLang="ru-RU">
                <a:solidFill>
                  <a:srgbClr val="FF0000"/>
                </a:solidFill>
              </a:rPr>
              <a:t>и</a:t>
            </a:r>
            <a:r>
              <a:rPr lang="ru-RU" altLang="ru-RU">
                <a:solidFill>
                  <a:srgbClr val="0070C0"/>
                </a:solidFill>
              </a:rPr>
              <a:t> послышался удар грома.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>
            <a:extLst>
              <a:ext uri="{FF2B5EF4-FFF2-40B4-BE49-F238E27FC236}">
                <a16:creationId xmlns:a16="http://schemas.microsoft.com/office/drawing/2014/main" id="{0F30FA37-729F-4B99-B92C-4935E6DA32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00125" y="857250"/>
            <a:ext cx="7772400" cy="571500"/>
          </a:xfrm>
        </p:spPr>
        <p:txBody>
          <a:bodyPr/>
          <a:lstStyle/>
          <a:p>
            <a:pPr algn="ctr"/>
            <a:r>
              <a:rPr lang="ru-RU" altLang="ru-RU" sz="3600" u="sng">
                <a:solidFill>
                  <a:srgbClr val="0070C0"/>
                </a:solidFill>
              </a:rPr>
              <a:t>Запятая не ставится:</a:t>
            </a:r>
          </a:p>
        </p:txBody>
      </p:sp>
      <p:sp>
        <p:nvSpPr>
          <p:cNvPr id="11267" name="Содержимое 2">
            <a:extLst>
              <a:ext uri="{FF2B5EF4-FFF2-40B4-BE49-F238E27FC236}">
                <a16:creationId xmlns:a16="http://schemas.microsoft.com/office/drawing/2014/main" id="{574552E1-8521-4D0F-B812-2C5DD6A75F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71563" y="1500188"/>
            <a:ext cx="7772400" cy="4859337"/>
          </a:xfrm>
        </p:spPr>
        <p:txBody>
          <a:bodyPr/>
          <a:lstStyle/>
          <a:p>
            <a:pPr marL="514350" indent="-514350">
              <a:buFont typeface="Wingdings" panose="05000000000000000000" pitchFamily="2" charset="2"/>
              <a:buAutoNum type="arabicPeriod"/>
            </a:pPr>
            <a:r>
              <a:rPr lang="ru-RU" altLang="ru-RU"/>
              <a:t>Если части сложного предложения имеют </a:t>
            </a:r>
            <a:r>
              <a:rPr lang="ru-RU" altLang="ru-RU">
                <a:solidFill>
                  <a:srgbClr val="FF0000"/>
                </a:solidFill>
              </a:rPr>
              <a:t>общий второстепенный член предложения</a:t>
            </a:r>
            <a:r>
              <a:rPr lang="ru-RU" altLang="ru-RU"/>
              <a:t>:</a:t>
            </a:r>
          </a:p>
          <a:p>
            <a:pPr marL="514350" indent="-514350">
              <a:buFont typeface="Wingdings" panose="05000000000000000000" pitchFamily="2" charset="2"/>
              <a:buNone/>
            </a:pPr>
            <a:r>
              <a:rPr lang="ru-RU" altLang="ru-RU"/>
              <a:t> </a:t>
            </a:r>
            <a:r>
              <a:rPr lang="ru-RU" altLang="ru-RU">
                <a:solidFill>
                  <a:srgbClr val="FF0000"/>
                </a:solidFill>
              </a:rPr>
              <a:t>Сейчас</a:t>
            </a:r>
            <a:r>
              <a:rPr lang="ru-RU" altLang="ru-RU">
                <a:solidFill>
                  <a:srgbClr val="0E0D0C"/>
                </a:solidFill>
              </a:rPr>
              <a:t> брызнет майский дождь </a:t>
            </a:r>
            <a:r>
              <a:rPr lang="ru-RU" altLang="ru-RU">
                <a:solidFill>
                  <a:srgbClr val="FF0000"/>
                </a:solidFill>
              </a:rPr>
              <a:t>и </a:t>
            </a:r>
            <a:r>
              <a:rPr lang="ru-RU" altLang="ru-RU"/>
              <a:t>начнётся </a:t>
            </a:r>
          </a:p>
          <a:p>
            <a:pPr marL="514350" indent="-514350">
              <a:buFont typeface="Wingdings" panose="05000000000000000000" pitchFamily="2" charset="2"/>
              <a:buNone/>
            </a:pPr>
            <a:r>
              <a:rPr lang="ru-RU" altLang="ru-RU"/>
              <a:t>гроза..</a:t>
            </a:r>
          </a:p>
          <a:p>
            <a:pPr marL="514350" indent="-514350">
              <a:buFont typeface="Wingdings" panose="05000000000000000000" pitchFamily="2" charset="2"/>
              <a:buNone/>
            </a:pPr>
            <a:r>
              <a:rPr lang="ru-RU" altLang="ru-RU"/>
              <a:t>2. Если есть </a:t>
            </a:r>
            <a:r>
              <a:rPr lang="ru-RU" altLang="ru-RU">
                <a:solidFill>
                  <a:srgbClr val="FF0000"/>
                </a:solidFill>
              </a:rPr>
              <a:t>общее придаточное предложение</a:t>
            </a:r>
            <a:r>
              <a:rPr lang="ru-RU" altLang="ru-RU"/>
              <a:t>:</a:t>
            </a:r>
          </a:p>
          <a:p>
            <a:pPr marL="514350" indent="-514350">
              <a:buFont typeface="Wingdings" panose="05000000000000000000" pitchFamily="2" charset="2"/>
              <a:buNone/>
            </a:pPr>
            <a:r>
              <a:rPr lang="ru-RU" altLang="ru-RU">
                <a:solidFill>
                  <a:srgbClr val="FF0000"/>
                </a:solidFill>
              </a:rPr>
              <a:t>(Едва</a:t>
            </a:r>
            <a:r>
              <a:rPr lang="ru-RU" altLang="ru-RU"/>
              <a:t> </a:t>
            </a:r>
            <a:r>
              <a:rPr lang="ru-RU" altLang="ru-RU">
                <a:solidFill>
                  <a:srgbClr val="FF0000"/>
                </a:solidFill>
              </a:rPr>
              <a:t>рассвело)</a:t>
            </a:r>
            <a:r>
              <a:rPr lang="ru-RU" altLang="ru-RU"/>
              <a:t>, нас разбудили  </a:t>
            </a:r>
            <a:r>
              <a:rPr lang="ru-RU" altLang="ru-RU">
                <a:solidFill>
                  <a:srgbClr val="FF0000"/>
                </a:solidFill>
              </a:rPr>
              <a:t>и</a:t>
            </a:r>
            <a:r>
              <a:rPr lang="ru-RU" altLang="ru-RU"/>
              <a:t> мы отправились в путь..</a:t>
            </a:r>
          </a:p>
        </p:txBody>
      </p:sp>
      <p:sp>
        <p:nvSpPr>
          <p:cNvPr id="7172" name="Левая круглая скобка 3">
            <a:extLst>
              <a:ext uri="{FF2B5EF4-FFF2-40B4-BE49-F238E27FC236}">
                <a16:creationId xmlns:a16="http://schemas.microsoft.com/office/drawing/2014/main" id="{2812B10C-7F10-47C2-AC66-A9C84A6C2EF2}"/>
              </a:ext>
            </a:extLst>
          </p:cNvPr>
          <p:cNvSpPr>
            <a:spLocks/>
          </p:cNvSpPr>
          <p:nvPr/>
        </p:nvSpPr>
        <p:spPr bwMode="auto">
          <a:xfrm>
            <a:off x="1214438" y="3143250"/>
            <a:ext cx="46037" cy="428625"/>
          </a:xfrm>
          <a:prstGeom prst="leftBracket">
            <a:avLst>
              <a:gd name="adj" fmla="val 827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3" name="Правая круглая скобка 4">
            <a:extLst>
              <a:ext uri="{FF2B5EF4-FFF2-40B4-BE49-F238E27FC236}">
                <a16:creationId xmlns:a16="http://schemas.microsoft.com/office/drawing/2014/main" id="{523DAA74-53CB-4C6A-861B-7D85EE52EA55}"/>
              </a:ext>
            </a:extLst>
          </p:cNvPr>
          <p:cNvSpPr>
            <a:spLocks/>
          </p:cNvSpPr>
          <p:nvPr/>
        </p:nvSpPr>
        <p:spPr bwMode="auto">
          <a:xfrm>
            <a:off x="6715125" y="3214688"/>
            <a:ext cx="46038" cy="428625"/>
          </a:xfrm>
          <a:prstGeom prst="rightBracket">
            <a:avLst>
              <a:gd name="adj" fmla="val 827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4" name="Левая круглая скобка 5">
            <a:extLst>
              <a:ext uri="{FF2B5EF4-FFF2-40B4-BE49-F238E27FC236}">
                <a16:creationId xmlns:a16="http://schemas.microsoft.com/office/drawing/2014/main" id="{3BAB32E3-F2B3-4E74-80D9-57E9C0029EDB}"/>
              </a:ext>
            </a:extLst>
          </p:cNvPr>
          <p:cNvSpPr>
            <a:spLocks/>
          </p:cNvSpPr>
          <p:nvPr/>
        </p:nvSpPr>
        <p:spPr bwMode="auto">
          <a:xfrm>
            <a:off x="7143750" y="3143250"/>
            <a:ext cx="46038" cy="428625"/>
          </a:xfrm>
          <a:prstGeom prst="leftBracket">
            <a:avLst>
              <a:gd name="adj" fmla="val 827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5" name="Правая круглая скобка 6">
            <a:extLst>
              <a:ext uri="{FF2B5EF4-FFF2-40B4-BE49-F238E27FC236}">
                <a16:creationId xmlns:a16="http://schemas.microsoft.com/office/drawing/2014/main" id="{332B32B8-AA8A-4C10-BCEE-B97C31E8B924}"/>
              </a:ext>
            </a:extLst>
          </p:cNvPr>
          <p:cNvSpPr>
            <a:spLocks/>
          </p:cNvSpPr>
          <p:nvPr/>
        </p:nvSpPr>
        <p:spPr bwMode="auto">
          <a:xfrm>
            <a:off x="2071688" y="3786188"/>
            <a:ext cx="71437" cy="357187"/>
          </a:xfrm>
          <a:prstGeom prst="rightBracket">
            <a:avLst>
              <a:gd name="adj" fmla="val 8333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6" name="Левая круглая скобка 7">
            <a:extLst>
              <a:ext uri="{FF2B5EF4-FFF2-40B4-BE49-F238E27FC236}">
                <a16:creationId xmlns:a16="http://schemas.microsoft.com/office/drawing/2014/main" id="{B1D9AA39-4B0C-49B4-AB37-AE2CBE620979}"/>
              </a:ext>
            </a:extLst>
          </p:cNvPr>
          <p:cNvSpPr>
            <a:spLocks/>
          </p:cNvSpPr>
          <p:nvPr/>
        </p:nvSpPr>
        <p:spPr bwMode="auto">
          <a:xfrm>
            <a:off x="4000500" y="5429250"/>
            <a:ext cx="71438" cy="357188"/>
          </a:xfrm>
          <a:prstGeom prst="leftBracket">
            <a:avLst>
              <a:gd name="adj" fmla="val 8333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7" name="Правая круглая скобка 8">
            <a:extLst>
              <a:ext uri="{FF2B5EF4-FFF2-40B4-BE49-F238E27FC236}">
                <a16:creationId xmlns:a16="http://schemas.microsoft.com/office/drawing/2014/main" id="{EC434663-E1C4-47FA-AF83-AA78201F1FE8}"/>
              </a:ext>
            </a:extLst>
          </p:cNvPr>
          <p:cNvSpPr>
            <a:spLocks/>
          </p:cNvSpPr>
          <p:nvPr/>
        </p:nvSpPr>
        <p:spPr bwMode="auto">
          <a:xfrm>
            <a:off x="6572250" y="5429250"/>
            <a:ext cx="71438" cy="357188"/>
          </a:xfrm>
          <a:prstGeom prst="rightBracket">
            <a:avLst>
              <a:gd name="adj" fmla="val 8333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8" name="Левая круглая скобка 10">
            <a:extLst>
              <a:ext uri="{FF2B5EF4-FFF2-40B4-BE49-F238E27FC236}">
                <a16:creationId xmlns:a16="http://schemas.microsoft.com/office/drawing/2014/main" id="{105A4B0F-72C2-42EB-A1EC-B8C5A4F740F8}"/>
              </a:ext>
            </a:extLst>
          </p:cNvPr>
          <p:cNvSpPr>
            <a:spLocks/>
          </p:cNvSpPr>
          <p:nvPr/>
        </p:nvSpPr>
        <p:spPr bwMode="auto">
          <a:xfrm>
            <a:off x="7072313" y="5429250"/>
            <a:ext cx="46037" cy="357188"/>
          </a:xfrm>
          <a:prstGeom prst="leftBracket">
            <a:avLst>
              <a:gd name="adj" fmla="val 826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9" name="Правая круглая скобка 12">
            <a:extLst>
              <a:ext uri="{FF2B5EF4-FFF2-40B4-BE49-F238E27FC236}">
                <a16:creationId xmlns:a16="http://schemas.microsoft.com/office/drawing/2014/main" id="{2FE5E0BD-A1A0-4798-BDB0-B0B48B2614EE}"/>
              </a:ext>
            </a:extLst>
          </p:cNvPr>
          <p:cNvSpPr>
            <a:spLocks/>
          </p:cNvSpPr>
          <p:nvPr/>
        </p:nvSpPr>
        <p:spPr bwMode="auto">
          <a:xfrm>
            <a:off x="5000625" y="5929313"/>
            <a:ext cx="71438" cy="428625"/>
          </a:xfrm>
          <a:prstGeom prst="rightBracket">
            <a:avLst>
              <a:gd name="adj" fmla="val 8333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>
            <a:extLst>
              <a:ext uri="{FF2B5EF4-FFF2-40B4-BE49-F238E27FC236}">
                <a16:creationId xmlns:a16="http://schemas.microsoft.com/office/drawing/2014/main" id="{9200947D-7D05-4363-B785-F95F909945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00125" y="857250"/>
            <a:ext cx="7772400" cy="571500"/>
          </a:xfrm>
        </p:spPr>
        <p:txBody>
          <a:bodyPr/>
          <a:lstStyle/>
          <a:p>
            <a:pPr algn="ctr"/>
            <a:r>
              <a:rPr lang="ru-RU" altLang="ru-RU" sz="3600" u="sng">
                <a:solidFill>
                  <a:srgbClr val="0070C0"/>
                </a:solidFill>
              </a:rPr>
              <a:t>Запятая не ставится:</a:t>
            </a:r>
          </a:p>
        </p:txBody>
      </p:sp>
      <p:sp>
        <p:nvSpPr>
          <p:cNvPr id="11267" name="Содержимое 2">
            <a:extLst>
              <a:ext uri="{FF2B5EF4-FFF2-40B4-BE49-F238E27FC236}">
                <a16:creationId xmlns:a16="http://schemas.microsoft.com/office/drawing/2014/main" id="{309746F5-E524-4C74-8041-FF5975CE6C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71563" y="1500188"/>
            <a:ext cx="7772400" cy="4859337"/>
          </a:xfrm>
        </p:spPr>
        <p:txBody>
          <a:bodyPr/>
          <a:lstStyle/>
          <a:p>
            <a:pPr marL="514350" indent="-514350">
              <a:buFont typeface="Wingdings" panose="05000000000000000000" pitchFamily="2" charset="2"/>
              <a:buNone/>
            </a:pPr>
            <a:r>
              <a:rPr lang="ru-RU" altLang="ru-RU"/>
              <a:t>3. Если есть </a:t>
            </a:r>
            <a:r>
              <a:rPr lang="ru-RU" altLang="ru-RU">
                <a:solidFill>
                  <a:srgbClr val="FF0000"/>
                </a:solidFill>
              </a:rPr>
              <a:t>общее вводное слово</a:t>
            </a:r>
            <a:r>
              <a:rPr lang="ru-RU" altLang="ru-RU"/>
              <a:t>: </a:t>
            </a:r>
          </a:p>
          <a:p>
            <a:pPr marL="514350" indent="-514350">
              <a:buFont typeface="Wingdings" panose="05000000000000000000" pitchFamily="2" charset="2"/>
              <a:buNone/>
            </a:pPr>
            <a:r>
              <a:rPr lang="ru-RU" altLang="ru-RU">
                <a:solidFill>
                  <a:srgbClr val="FF0000"/>
                </a:solidFill>
              </a:rPr>
              <a:t>К счастью</a:t>
            </a:r>
            <a:r>
              <a:rPr lang="ru-RU" altLang="ru-RU"/>
              <a:t>, зима была снежной и весна наступила рано.</a:t>
            </a:r>
          </a:p>
          <a:p>
            <a:pPr marL="514350" indent="-514350">
              <a:buFont typeface="Wingdings" panose="05000000000000000000" pitchFamily="2" charset="2"/>
              <a:buNone/>
            </a:pPr>
            <a:r>
              <a:rPr lang="ru-RU" altLang="ru-RU"/>
              <a:t>4.</a:t>
            </a:r>
            <a:r>
              <a:rPr lang="ru-RU" altLang="ru-RU">
                <a:solidFill>
                  <a:srgbClr val="00B050"/>
                </a:solidFill>
              </a:rPr>
              <a:t> </a:t>
            </a:r>
            <a:r>
              <a:rPr lang="ru-RU" altLang="ru-RU"/>
              <a:t>Если в обеих частях ССП есть </a:t>
            </a:r>
            <a:r>
              <a:rPr lang="ru-RU" altLang="ru-RU">
                <a:solidFill>
                  <a:srgbClr val="FF0000"/>
                </a:solidFill>
              </a:rPr>
              <a:t>побудительная, вопросительная или восклицательная интонация: </a:t>
            </a:r>
          </a:p>
          <a:p>
            <a:pPr marL="514350" indent="-514350">
              <a:buFont typeface="Wingdings" panose="05000000000000000000" pitchFamily="2" charset="2"/>
              <a:buNone/>
            </a:pPr>
            <a:r>
              <a:rPr lang="ru-RU" altLang="ru-RU">
                <a:solidFill>
                  <a:srgbClr val="020202"/>
                </a:solidFill>
              </a:rPr>
              <a:t>Но </a:t>
            </a:r>
            <a:r>
              <a:rPr lang="ru-RU" altLang="ru-RU">
                <a:solidFill>
                  <a:srgbClr val="FF0000"/>
                </a:solidFill>
              </a:rPr>
              <a:t>где</a:t>
            </a:r>
            <a:r>
              <a:rPr lang="ru-RU" altLang="ru-RU">
                <a:solidFill>
                  <a:srgbClr val="020202"/>
                </a:solidFill>
              </a:rPr>
              <a:t> мой дом и </a:t>
            </a:r>
            <a:r>
              <a:rPr lang="ru-RU" altLang="ru-RU">
                <a:solidFill>
                  <a:srgbClr val="FF0000"/>
                </a:solidFill>
              </a:rPr>
              <a:t>где</a:t>
            </a:r>
            <a:r>
              <a:rPr lang="ru-RU" altLang="ru-RU">
                <a:solidFill>
                  <a:srgbClr val="020202"/>
                </a:solidFill>
              </a:rPr>
              <a:t> рассудок мой</a:t>
            </a:r>
            <a:r>
              <a:rPr lang="ru-RU" altLang="ru-RU">
                <a:solidFill>
                  <a:srgbClr val="FF0000"/>
                </a:solidFill>
              </a:rPr>
              <a:t>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>
            <a:extLst>
              <a:ext uri="{FF2B5EF4-FFF2-40B4-BE49-F238E27FC236}">
                <a16:creationId xmlns:a16="http://schemas.microsoft.com/office/drawing/2014/main" id="{16E065BC-3D76-4792-BE56-81193E3444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00125" y="642938"/>
            <a:ext cx="7772400" cy="1143000"/>
          </a:xfrm>
        </p:spPr>
        <p:txBody>
          <a:bodyPr/>
          <a:lstStyle/>
          <a:p>
            <a:pPr algn="ctr"/>
            <a:r>
              <a:rPr lang="ru-RU" altLang="ru-RU" sz="2800">
                <a:solidFill>
                  <a:srgbClr val="C00000"/>
                </a:solidFill>
              </a:rPr>
              <a:t>Задание №1.</a:t>
            </a:r>
            <a:br>
              <a:rPr lang="ru-RU" altLang="ru-RU" sz="2800">
                <a:solidFill>
                  <a:srgbClr val="C00000"/>
                </a:solidFill>
              </a:rPr>
            </a:br>
            <a:r>
              <a:rPr lang="ru-RU" altLang="ru-RU" sz="2000">
                <a:solidFill>
                  <a:srgbClr val="C00000"/>
                </a:solidFill>
              </a:rPr>
              <a:t>Найдите среди предложений ССП(знаки препинания не расставлены). Выпишите ССП, расставив знаки препинания.</a:t>
            </a:r>
            <a:endParaRPr lang="ru-RU" altLang="ru-RU" sz="2800">
              <a:solidFill>
                <a:srgbClr val="C00000"/>
              </a:solidFill>
            </a:endParaRPr>
          </a:p>
        </p:txBody>
      </p:sp>
      <p:sp>
        <p:nvSpPr>
          <p:cNvPr id="12291" name="Содержимое 2">
            <a:extLst>
              <a:ext uri="{FF2B5EF4-FFF2-40B4-BE49-F238E27FC236}">
                <a16:creationId xmlns:a16="http://schemas.microsoft.com/office/drawing/2014/main" id="{C2A27A97-C2C0-4BD0-8F2C-D93E49EC94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14375" y="1928813"/>
            <a:ext cx="8124825" cy="492918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2000"/>
              <a:t>1.  Он поглядел на неё и злоба выразившаяся на её лице испугала и удивила его.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000"/>
              <a:t>2. На всём пути от Алдана и до Лены встретилось не более десятка одиноких дорожных домиков да небольшой посёлок в верховьях Амги.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000"/>
              <a:t>3. Стараясь делать как можно меньше быстрых движений и прислушиваясь к пролетавшим всё чаще и чаще мимо пчёлам он дошёл  по тропинке до избы.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000"/>
              <a:t> 4. Дождь беспрестанно лил в течение суток и к нашему огорчению добраться до станции  было невозможно.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000"/>
              <a:t>5. Тотчас за окном вскрикнул петух рывшийся в грядке с огурцами и не оглядываясь помчался на сухих жилистых ногах прочь в глубину двора.  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000"/>
              <a:t>6.  Осень и кружась падают с деревьев листья.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>
            <a:extLst>
              <a:ext uri="{FF2B5EF4-FFF2-40B4-BE49-F238E27FC236}">
                <a16:creationId xmlns:a16="http://schemas.microsoft.com/office/drawing/2014/main" id="{5134D831-A50E-44E3-AB48-CDDFD59B71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800">
                <a:solidFill>
                  <a:srgbClr val="C00000"/>
                </a:solidFill>
              </a:rPr>
              <a:t>Задание №1.</a:t>
            </a:r>
            <a:br>
              <a:rPr lang="ru-RU" altLang="ru-RU" sz="2800">
                <a:solidFill>
                  <a:srgbClr val="C00000"/>
                </a:solidFill>
              </a:rPr>
            </a:br>
            <a:r>
              <a:rPr lang="ru-RU" altLang="ru-RU" sz="2000">
                <a:solidFill>
                  <a:srgbClr val="C00000"/>
                </a:solidFill>
              </a:rPr>
              <a:t>Найдите среди предложений ССП(знаки препинания не расставлены). Выпишите ССП, расставив знаки препинания.</a:t>
            </a:r>
            <a:endParaRPr lang="ru-RU" altLang="ru-RU" sz="2800">
              <a:solidFill>
                <a:srgbClr val="C00000"/>
              </a:solidFill>
            </a:endParaRPr>
          </a:p>
        </p:txBody>
      </p:sp>
      <p:sp>
        <p:nvSpPr>
          <p:cNvPr id="12291" name="Содержимое 2">
            <a:extLst>
              <a:ext uri="{FF2B5EF4-FFF2-40B4-BE49-F238E27FC236}">
                <a16:creationId xmlns:a16="http://schemas.microsoft.com/office/drawing/2014/main" id="{120DDC3F-E945-4DDF-B1CA-A38AD9FC6B3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14375" y="2101850"/>
            <a:ext cx="8124825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2800"/>
              <a:t>1.  Он поглядел на неё</a:t>
            </a:r>
            <a:r>
              <a:rPr lang="ru-RU" altLang="ru-RU" sz="2800">
                <a:solidFill>
                  <a:srgbClr val="FF0000"/>
                </a:solidFill>
              </a:rPr>
              <a:t>,</a:t>
            </a:r>
            <a:r>
              <a:rPr lang="ru-RU" altLang="ru-RU" sz="2800"/>
              <a:t> и злоба</a:t>
            </a:r>
            <a:r>
              <a:rPr lang="ru-RU" altLang="ru-RU" sz="2800">
                <a:solidFill>
                  <a:srgbClr val="FF0000"/>
                </a:solidFill>
              </a:rPr>
              <a:t>,</a:t>
            </a:r>
            <a:r>
              <a:rPr lang="ru-RU" altLang="ru-RU" sz="2800"/>
              <a:t> выразившаяся на её лице</a:t>
            </a:r>
            <a:r>
              <a:rPr lang="ru-RU" altLang="ru-RU" sz="2800">
                <a:solidFill>
                  <a:srgbClr val="FF0000"/>
                </a:solidFill>
              </a:rPr>
              <a:t>,</a:t>
            </a:r>
            <a:r>
              <a:rPr lang="ru-RU" altLang="ru-RU" sz="2800"/>
              <a:t> испугала и удивила его.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800"/>
              <a:t>4. Дождь беспрестанно лил в течение суток</a:t>
            </a:r>
            <a:r>
              <a:rPr lang="ru-RU" altLang="ru-RU" sz="2800">
                <a:solidFill>
                  <a:srgbClr val="FF0000"/>
                </a:solidFill>
              </a:rPr>
              <a:t>,</a:t>
            </a:r>
            <a:r>
              <a:rPr lang="ru-RU" altLang="ru-RU" sz="2800"/>
              <a:t> и</a:t>
            </a:r>
            <a:r>
              <a:rPr lang="ru-RU" altLang="ru-RU" sz="2800">
                <a:solidFill>
                  <a:srgbClr val="FF0000"/>
                </a:solidFill>
              </a:rPr>
              <a:t>,</a:t>
            </a:r>
            <a:r>
              <a:rPr lang="ru-RU" altLang="ru-RU" sz="2800"/>
              <a:t> к нашему огорчению</a:t>
            </a:r>
            <a:r>
              <a:rPr lang="ru-RU" altLang="ru-RU" sz="2800">
                <a:solidFill>
                  <a:srgbClr val="FF0000"/>
                </a:solidFill>
              </a:rPr>
              <a:t>,</a:t>
            </a:r>
            <a:r>
              <a:rPr lang="ru-RU" altLang="ru-RU" sz="2800"/>
              <a:t> добраться до станции  было невозможно.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800"/>
              <a:t>6. Осень </a:t>
            </a:r>
            <a:r>
              <a:rPr lang="ru-RU" altLang="ru-RU" sz="2800">
                <a:solidFill>
                  <a:srgbClr val="FF0000"/>
                </a:solidFill>
              </a:rPr>
              <a:t>,</a:t>
            </a:r>
            <a:r>
              <a:rPr lang="ru-RU" altLang="ru-RU" sz="2800"/>
              <a:t>и</a:t>
            </a:r>
            <a:r>
              <a:rPr lang="ru-RU" altLang="ru-RU" sz="2800">
                <a:solidFill>
                  <a:srgbClr val="FF0000"/>
                </a:solidFill>
              </a:rPr>
              <a:t>,</a:t>
            </a:r>
            <a:r>
              <a:rPr lang="ru-RU" altLang="ru-RU" sz="2800"/>
              <a:t> кружась</a:t>
            </a:r>
            <a:r>
              <a:rPr lang="ru-RU" altLang="ru-RU" sz="2800">
                <a:solidFill>
                  <a:srgbClr val="FF0000"/>
                </a:solidFill>
              </a:rPr>
              <a:t>,</a:t>
            </a:r>
            <a:r>
              <a:rPr lang="ru-RU" altLang="ru-RU" sz="2800"/>
              <a:t> падают с деревьев листья.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>
            <a:extLst>
              <a:ext uri="{FF2B5EF4-FFF2-40B4-BE49-F238E27FC236}">
                <a16:creationId xmlns:a16="http://schemas.microsoft.com/office/drawing/2014/main" id="{B859392F-EBAF-49C2-B393-3159E2259A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1563" y="428625"/>
            <a:ext cx="7772400" cy="1571625"/>
          </a:xfrm>
        </p:spPr>
        <p:txBody>
          <a:bodyPr/>
          <a:lstStyle/>
          <a:p>
            <a:pPr algn="ctr"/>
            <a:r>
              <a:rPr lang="ru-RU" altLang="ru-RU" sz="2800">
                <a:solidFill>
                  <a:srgbClr val="C00000"/>
                </a:solidFill>
              </a:rPr>
              <a:t>Задание №2.  </a:t>
            </a:r>
            <a:br>
              <a:rPr lang="ru-RU" altLang="ru-RU" sz="2800">
                <a:solidFill>
                  <a:srgbClr val="C00000"/>
                </a:solidFill>
              </a:rPr>
            </a:br>
            <a:r>
              <a:rPr lang="ru-RU" altLang="ru-RU" sz="2000">
                <a:solidFill>
                  <a:srgbClr val="C00000"/>
                </a:solidFill>
              </a:rPr>
              <a:t>Назовите условие, согласно которому запятая на границе частей сложносочинённого предложения не ставится(знаки препинания расставлены).</a:t>
            </a:r>
          </a:p>
        </p:txBody>
      </p:sp>
      <p:sp>
        <p:nvSpPr>
          <p:cNvPr id="14339" name="Содержимое 2">
            <a:extLst>
              <a:ext uri="{FF2B5EF4-FFF2-40B4-BE49-F238E27FC236}">
                <a16:creationId xmlns:a16="http://schemas.microsoft.com/office/drawing/2014/main" id="{5C4D4867-00BF-4D28-B7AE-938A42C6BD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42938" y="2143125"/>
            <a:ext cx="8196262" cy="4143375"/>
          </a:xfrm>
        </p:spPr>
        <p:txBody>
          <a:bodyPr/>
          <a:lstStyle/>
          <a:p>
            <a:pPr>
              <a:buFont typeface="Wingdings" panose="05000000000000000000" pitchFamily="2" charset="2"/>
              <a:buAutoNum type="arabicPeriod"/>
            </a:pPr>
            <a:r>
              <a:rPr lang="ru-RU" altLang="ru-RU" sz="1800"/>
              <a:t>К концу дня дождь перестал _ и ветер начал заметно стихать. _______________________</a:t>
            </a:r>
          </a:p>
          <a:p>
            <a:pPr>
              <a:buFont typeface="Wingdings" panose="05000000000000000000" pitchFamily="2" charset="2"/>
              <a:buAutoNum type="arabicPeriod" startAt="2"/>
            </a:pPr>
            <a:r>
              <a:rPr lang="ru-RU" altLang="ru-RU" sz="1800"/>
              <a:t>По моему мнению, счастливы оптимисты _ и тяжело живётся унылым людям. _______________________________</a:t>
            </a:r>
          </a:p>
          <a:p>
            <a:pPr>
              <a:buFont typeface="Wingdings" panose="05000000000000000000" pitchFamily="2" charset="2"/>
              <a:buAutoNum type="arabicPeriod" startAt="3"/>
            </a:pPr>
            <a:r>
              <a:rPr lang="ru-RU" altLang="ru-RU" sz="1800"/>
              <a:t>Как только мы вышли на крыльцо, солнце спряталось за тучу_ и повеяло холодом. ___________________________________________________</a:t>
            </a:r>
          </a:p>
          <a:p>
            <a:pPr>
              <a:buFont typeface="Wingdings" panose="05000000000000000000" pitchFamily="2" charset="2"/>
              <a:buAutoNum type="arabicPeriod" startAt="4"/>
            </a:pPr>
            <a:r>
              <a:rPr lang="ru-RU" altLang="ru-RU" sz="1800"/>
              <a:t>Как уже сообщалось,  погода была чудесная _ и урожай был убран вовремя.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1800"/>
              <a:t>         ___________________________________________________________</a:t>
            </a:r>
          </a:p>
          <a:p>
            <a:pPr>
              <a:buFont typeface="Wingdings" panose="05000000000000000000" pitchFamily="2" charset="2"/>
              <a:buAutoNum type="arabicPeriod" startAt="5"/>
            </a:pPr>
            <a:r>
              <a:rPr lang="ru-RU" altLang="ru-RU" sz="1800"/>
              <a:t>У берегов речки вода струилась по перемытым пескам _ или стояли глухие и глубокие омуты.  _________________________________________________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1800"/>
              <a:t>6.   Где живёт правда _ и как её найти? __________________________________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theme/theme1.xml><?xml version="1.0" encoding="utf-8"?>
<a:theme xmlns:a="http://schemas.openxmlformats.org/drawingml/2006/main" name="Природа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Природа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Природа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ирода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ирода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ирода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ирода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Designs\Природа.pot</Template>
  <TotalTime>1438</TotalTime>
  <Words>1291</Words>
  <Application>Microsoft Office PowerPoint</Application>
  <PresentationFormat>Экран (4:3)</PresentationFormat>
  <Paragraphs>174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2" baseType="lpstr">
      <vt:lpstr>Times New Roman</vt:lpstr>
      <vt:lpstr>Arial</vt:lpstr>
      <vt:lpstr>Wingdings</vt:lpstr>
      <vt:lpstr>Calibri</vt:lpstr>
      <vt:lpstr>Georgia</vt:lpstr>
      <vt:lpstr>Природа</vt:lpstr>
      <vt:lpstr>   Сложносочинённое Предложение.  СМЫСЛОВЫЕ ОТНОШЕНИЯ В ССП.    </vt:lpstr>
      <vt:lpstr>Виды сложных предложений</vt:lpstr>
      <vt:lpstr>Солнце уже пряталось, и на поляне растянулись вечерние тени.</vt:lpstr>
      <vt:lpstr>Запятая ставится  между частями сложного предложения, в которых есть союзы:</vt:lpstr>
      <vt:lpstr>Запятая не ставится:</vt:lpstr>
      <vt:lpstr>Запятая не ставится:</vt:lpstr>
      <vt:lpstr>Задание №1. Найдите среди предложений ССП(знаки препинания не расставлены). Выпишите ССП, расставив знаки препинания.</vt:lpstr>
      <vt:lpstr>Задание №1. Найдите среди предложений ССП(знаки препинания не расставлены). Выпишите ССП, расставив знаки препинания.</vt:lpstr>
      <vt:lpstr>Задание №2.   Назовите условие, согласно которому запятая на границе частей сложносочинённого предложения не ставится(знаки препинания расставлены).</vt:lpstr>
      <vt:lpstr>Презентация PowerPoint</vt:lpstr>
      <vt:lpstr>   Ни солнца мне не виден свет, ни для  корней моих  простору нет.</vt:lpstr>
      <vt:lpstr>Разделительные союзы (указывается на чередование явлений, на возможность одного явления из двух или нескольких).</vt:lpstr>
      <vt:lpstr>Противительные союзы (одно явление противопоставляется другому). </vt:lpstr>
      <vt:lpstr>Пояснительные союзы (выражают отношения пояснения). </vt:lpstr>
      <vt:lpstr>Присоединительные союзы (выражают отношения присоединения, указывают на дополнительную информацию). </vt:lpstr>
      <vt:lpstr>Практикум </vt:lpstr>
      <vt:lpstr>Презентация PowerPoint</vt:lpstr>
      <vt:lpstr>Практикум </vt:lpstr>
      <vt:lpstr>ТЕСТ </vt:lpstr>
      <vt:lpstr>          1. Найдите сложное предложение (знаки препинания не расставлены </vt:lpstr>
      <vt:lpstr>Презентация PowerPoint</vt:lpstr>
      <vt:lpstr>3. Укажите ССП, между частями которого не нужна запятая</vt:lpstr>
      <vt:lpstr>Презентация PowerPoint</vt:lpstr>
      <vt:lpstr>Презентация PowerPoint</vt:lpstr>
      <vt:lpstr>Взаимоконтроль</vt:lpstr>
      <vt:lpstr>СПАСИБО ЗА ВНИМАНИЕ. </vt:lpstr>
    </vt:vector>
  </TitlesOfParts>
  <Company>школа 58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Лобанева Анастасия Александровна</cp:lastModifiedBy>
  <cp:revision>275</cp:revision>
  <cp:lastPrinted>1601-01-01T00:00:00Z</cp:lastPrinted>
  <dcterms:created xsi:type="dcterms:W3CDTF">2006-02-17T14:07:35Z</dcterms:created>
  <dcterms:modified xsi:type="dcterms:W3CDTF">2022-02-02T05:42:56Z</dcterms:modified>
</cp:coreProperties>
</file>