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8" r:id="rId6"/>
    <p:sldId id="262" r:id="rId7"/>
    <p:sldId id="269" r:id="rId8"/>
    <p:sldId id="270" r:id="rId9"/>
    <p:sldId id="271" r:id="rId10"/>
    <p:sldId id="272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3" autoAdjust="0"/>
    <p:restoredTop sz="94660"/>
  </p:normalViewPr>
  <p:slideViewPr>
    <p:cSldViewPr>
      <p:cViewPr varScale="1">
        <p:scale>
          <a:sx n="106" d="100"/>
          <a:sy n="106" d="100"/>
        </p:scale>
        <p:origin x="8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5521-CD7A-4222-8DF0-13F3896F6A0A}" type="datetimeFigureOut">
              <a:rPr lang="ru-RU" smtClean="0"/>
              <a:pPr/>
              <a:t>31.08.2022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BD631-8BEC-4F13-9062-80B26FAB0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7.jpe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jpeg"/><Relationship Id="rId3" Type="http://schemas.microsoft.com/office/2007/relationships/hdphoto" Target="../media/hdphoto12.wdp"/><Relationship Id="rId7" Type="http://schemas.microsoft.com/office/2007/relationships/hdphoto" Target="../media/hdphoto13.wdp"/><Relationship Id="rId12" Type="http://schemas.openxmlformats.org/officeDocument/2006/relationships/image" Target="../media/image37.png"/><Relationship Id="rId2" Type="http://schemas.openxmlformats.org/officeDocument/2006/relationships/image" Target="../media/image31.png"/><Relationship Id="rId16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microsoft.com/office/2007/relationships/hdphoto" Target="../media/hdphoto14.wdp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8.png"/><Relationship Id="rId14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0" y="1196752"/>
            <a:ext cx="2413547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 userDrawn="1"/>
        </p:nvSpPr>
        <p:spPr>
          <a:xfrm>
            <a:off x="2411760" y="4437112"/>
            <a:ext cx="6069600" cy="175299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2414520" y="697663"/>
            <a:ext cx="6081916" cy="2947361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3546" y="764704"/>
            <a:ext cx="6078425" cy="273630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533922"/>
            <a:ext cx="5940659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7380312" y="4941168"/>
            <a:ext cx="1591999" cy="1728112"/>
            <a:chOff x="5868144" y="3284984"/>
            <a:chExt cx="3032159" cy="3384296"/>
          </a:xfrm>
        </p:grpSpPr>
        <p:pic>
          <p:nvPicPr>
            <p:cNvPr id="1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00392" y="3284984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8688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3278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 flipH="1">
              <a:off x="810039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0816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 flipH="1">
              <a:off x="5868144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 userDrawn="1"/>
        </p:nvGrpSpPr>
        <p:grpSpPr>
          <a:xfrm>
            <a:off x="179512" y="5085184"/>
            <a:ext cx="1512168" cy="1584096"/>
            <a:chOff x="179512" y="3356992"/>
            <a:chExt cx="2972672" cy="3312288"/>
          </a:xfrm>
        </p:grpSpPr>
        <p:pic>
          <p:nvPicPr>
            <p:cNvPr id="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 flipH="1">
            <a:off x="7380312" y="5085184"/>
            <a:ext cx="1512168" cy="1584096"/>
            <a:chOff x="179512" y="3356992"/>
            <a:chExt cx="2972672" cy="3312288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79104" y="3356992"/>
            <a:ext cx="7776864" cy="1301927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56993"/>
            <a:ext cx="7772400" cy="1296144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6759989" y="1045920"/>
            <a:ext cx="1766205" cy="3635421"/>
            <a:chOff x="6759989" y="1045920"/>
            <a:chExt cx="1766205" cy="3635421"/>
          </a:xfrm>
        </p:grpSpPr>
        <p:pic>
          <p:nvPicPr>
            <p:cNvPr id="6" name="Picture 18" descr="https://avatanplus.com/files/resources/original/56f4ce440988e153ac45b9c7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2099" flipH="1">
              <a:off x="6759989" y="1045920"/>
              <a:ext cx="1527505" cy="363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469" y="1268760"/>
              <a:ext cx="1149577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662" y="2132856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1052736"/>
              <a:ext cx="1073874" cy="107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 userDrawn="1"/>
        </p:nvSpPr>
        <p:spPr>
          <a:xfrm>
            <a:off x="1043608" y="6211669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</a:rPr>
              <a:t>Автор этого шаблона: Погодаева Оксана Викторовна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-39322" y="1162704"/>
            <a:ext cx="1806049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03648" y="1563756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00000" cy="1152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700808"/>
            <a:ext cx="7211144" cy="496855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1403648" y="1627870"/>
            <a:ext cx="7200000" cy="5041489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0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056784" cy="115699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556792"/>
            <a:ext cx="7056784" cy="511256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251520" y="332656"/>
            <a:ext cx="1059633" cy="6098960"/>
            <a:chOff x="251520" y="404664"/>
            <a:chExt cx="1059633" cy="6098960"/>
          </a:xfrm>
        </p:grpSpPr>
        <p:pic>
          <p:nvPicPr>
            <p:cNvPr id="205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971808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445224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1059632" cy="105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04664"/>
              <a:ext cx="1059633" cy="105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0182" r="5267" b="11159"/>
            <a:stretch>
              <a:fillRect/>
            </a:stretch>
          </p:blipFill>
          <p:spPr bwMode="auto">
            <a:xfrm>
              <a:off x="251520" y="1700808"/>
              <a:ext cx="1058400" cy="98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https://avatanplus.com/files/resources/original/56f4ce440988e153ac45b9c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099" flipH="1">
            <a:off x="42503" y="1634489"/>
            <a:ext cx="1343072" cy="31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58517" y="1634501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128792" cy="115699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4062" y="1628800"/>
            <a:ext cx="7200696" cy="478088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1628800"/>
            <a:ext cx="1614647" cy="1731144"/>
            <a:chOff x="-11292" y="1196752"/>
            <a:chExt cx="2018375" cy="2112193"/>
          </a:xfrm>
        </p:grpSpPr>
        <p:pic>
          <p:nvPicPr>
            <p:cNvPr id="4116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92" y="1548184"/>
              <a:ext cx="1149576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90" y="2393329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96" y="1196752"/>
              <a:ext cx="1163887" cy="114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st.depositphotos.com/1526816/2921/v/170/depositphotos_29217567-A-young-girl-rollerskating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4293096"/>
            <a:ext cx="1259632" cy="180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539552" y="1634501"/>
            <a:ext cx="8118965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539552" y="260648"/>
            <a:ext cx="8064896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92888" cy="108498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848872" cy="475252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112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2699792" y="5880872"/>
            <a:ext cx="2003479" cy="908720"/>
            <a:chOff x="3030623" y="5877272"/>
            <a:chExt cx="2003479" cy="908720"/>
          </a:xfrm>
        </p:grpSpPr>
        <p:pic>
          <p:nvPicPr>
            <p:cNvPr id="3084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 userDrawn="1"/>
        </p:nvGrpSpPr>
        <p:grpSpPr>
          <a:xfrm>
            <a:off x="480289" y="5875125"/>
            <a:ext cx="2003479" cy="908720"/>
            <a:chOff x="480289" y="5875125"/>
            <a:chExt cx="2003479" cy="908720"/>
          </a:xfrm>
        </p:grpSpPr>
        <p:pic>
          <p:nvPicPr>
            <p:cNvPr id="32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9" y="5876645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048" y="5875125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 userDrawn="1"/>
        </p:nvGrpSpPr>
        <p:grpSpPr>
          <a:xfrm>
            <a:off x="4837720" y="5875125"/>
            <a:ext cx="2003479" cy="908720"/>
            <a:chOff x="3030623" y="5877272"/>
            <a:chExt cx="2003479" cy="908720"/>
          </a:xfrm>
        </p:grpSpPr>
        <p:pic>
          <p:nvPicPr>
            <p:cNvPr id="35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/>
          <p:cNvGrpSpPr/>
          <p:nvPr userDrawn="1"/>
        </p:nvGrpSpPr>
        <p:grpSpPr>
          <a:xfrm>
            <a:off x="6861956" y="5877272"/>
            <a:ext cx="2003479" cy="908720"/>
            <a:chOff x="3030623" y="5877272"/>
            <a:chExt cx="2003479" cy="908720"/>
          </a:xfrm>
        </p:grpSpPr>
        <p:pic>
          <p:nvPicPr>
            <p:cNvPr id="38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439282" y="5848689"/>
            <a:ext cx="1871566" cy="907200"/>
            <a:chOff x="439282" y="5848689"/>
            <a:chExt cx="1871566" cy="907200"/>
          </a:xfrm>
        </p:grpSpPr>
        <p:pic>
          <p:nvPicPr>
            <p:cNvPr id="717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 userDrawn="1"/>
        </p:nvGrpSpPr>
        <p:grpSpPr>
          <a:xfrm>
            <a:off x="2701482" y="5880453"/>
            <a:ext cx="1871566" cy="907200"/>
            <a:chOff x="439282" y="5848689"/>
            <a:chExt cx="1871566" cy="907200"/>
          </a:xfrm>
        </p:grpSpPr>
        <p:pic>
          <p:nvPicPr>
            <p:cNvPr id="24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 userDrawn="1"/>
        </p:nvGrpSpPr>
        <p:grpSpPr>
          <a:xfrm>
            <a:off x="4782868" y="5892114"/>
            <a:ext cx="1871566" cy="907200"/>
            <a:chOff x="439282" y="5848689"/>
            <a:chExt cx="1871566" cy="907200"/>
          </a:xfrm>
        </p:grpSpPr>
        <p:pic>
          <p:nvPicPr>
            <p:cNvPr id="27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>
            <a:off x="6910214" y="5892114"/>
            <a:ext cx="1871566" cy="907200"/>
            <a:chOff x="439282" y="5848689"/>
            <a:chExt cx="1871566" cy="907200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42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467544" y="404664"/>
            <a:ext cx="8280920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323528" y="4941168"/>
            <a:ext cx="1512168" cy="1584096"/>
            <a:chOff x="179512" y="3356992"/>
            <a:chExt cx="2972672" cy="3312288"/>
          </a:xfrm>
        </p:grpSpPr>
        <p:pic>
          <p:nvPicPr>
            <p:cNvPr id="1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260389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24" y="5916617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okudjava-tagil.ru/upload/iblock/8ca/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92696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upload.wikimedia.org/wikipedia/commons/thumb/0/0d/4.4.1_Russian_road_sign.svg/600px-4.4.1_Russian_road_sign.sv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ramidka.net/wp-content/uploads/2014/03/zaprysh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 userDrawn="1"/>
        </p:nvGrpSpPr>
        <p:grpSpPr>
          <a:xfrm>
            <a:off x="179512" y="188640"/>
            <a:ext cx="1378402" cy="936056"/>
            <a:chOff x="78705" y="116632"/>
            <a:chExt cx="1929686" cy="1537732"/>
          </a:xfrm>
        </p:grpSpPr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3" y="260649"/>
              <a:ext cx="604776" cy="60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391" y="11663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78705" y="944684"/>
              <a:ext cx="1013717" cy="70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https://cdn.pixabay.com/photo/2013/07/12/13/49/bike-147343_960_720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lexres-vshdo.ucoz.ru/Now_left/dor_sign_14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65304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forsaj-avto.ru/uploads/posts/2013-10/1383218489_dorojni_znak_1.23_enl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tvkrasnodar.ru/products_pictures/2015/12/traffic-sign-6724_960_720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9329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www.vectorfreak.com/images/preview/thumb/roadsign-no-cycle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sr.photos3.fotosearch.com/bthumb/CSP/CSP992/k12691687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9991"/>
          <a:stretch>
            <a:fillRect/>
          </a:stretch>
        </p:blipFill>
        <p:spPr bwMode="auto">
          <a:xfrm>
            <a:off x="8388424" y="5589240"/>
            <a:ext cx="61707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47000"/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5" r:id="rId5"/>
    <p:sldLayoutId id="2147483652" r:id="rId6"/>
    <p:sldLayoutId id="2147483662" r:id="rId7"/>
    <p:sldLayoutId id="2147483654" r:id="rId8"/>
    <p:sldLayoutId id="2147483655" r:id="rId9"/>
    <p:sldLayoutId id="2147483663" r:id="rId10"/>
    <p:sldLayoutId id="2147483664" r:id="rId11"/>
    <p:sldLayoutId id="2147483651" r:id="rId12"/>
    <p:sldLayoutId id="2147483653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 сентября</a:t>
            </a:r>
            <a:br>
              <a:rPr lang="ru-RU" dirty="0"/>
            </a:br>
            <a:r>
              <a:rPr lang="ru-RU" dirty="0"/>
              <a:t>«Всероссийский урок безопасности»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653136"/>
            <a:ext cx="5832648" cy="1512168"/>
          </a:xfrm>
        </p:spPr>
        <p:txBody>
          <a:bodyPr>
            <a:normAutofit/>
          </a:bodyPr>
          <a:lstStyle/>
          <a:p>
            <a:r>
              <a:rPr lang="ru-RU" dirty="0"/>
              <a:t>2022-2023 учебный год</a:t>
            </a:r>
          </a:p>
          <a:p>
            <a:r>
              <a:rPr lang="ru-RU" dirty="0"/>
              <a:t>Для учеников 1-8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59432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называются эти знаки?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C41D7-C992-935C-9FDF-6B050CD3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772816"/>
            <a:ext cx="6075101" cy="493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2DA36D-4A81-3A67-A433-5CEA1729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8" y="1196752"/>
            <a:ext cx="8821677" cy="17375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65A30D-B974-0619-F439-7FCB49A3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3" y="2820266"/>
            <a:ext cx="8193734" cy="28409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D594E1-7FCE-75F4-70A3-E9BF8227E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700808"/>
            <a:ext cx="3548180" cy="4682134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D4CCB7D-CFDF-1E2F-2511-EA26592CC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" y="475058"/>
            <a:ext cx="85550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chemeClr val="hlink"/>
                </a:solidFill>
              </a:rPr>
              <a:t>Как правильно переходить дорогу с трамвайными путями, </a:t>
            </a:r>
          </a:p>
          <a:p>
            <a:pPr eaLnBrk="1" hangingPunct="1"/>
            <a:r>
              <a:rPr lang="ru-RU" altLang="ru-RU" sz="2400" dirty="0">
                <a:solidFill>
                  <a:schemeClr val="hlink"/>
                </a:solidFill>
              </a:rPr>
              <a:t>если поблизости нет пешеходного перехода?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02C112-C630-3AF2-576D-3C442227A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6" y="620688"/>
            <a:ext cx="8907028" cy="10425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23B4D-1121-17BD-2973-19E965516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700808"/>
            <a:ext cx="5615332" cy="32527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A88951-6451-6403-60FE-D04D9F014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5157192"/>
            <a:ext cx="7718086" cy="7951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573015"/>
            <a:ext cx="7772400" cy="1080121"/>
          </a:xfrm>
        </p:spPr>
        <p:txBody>
          <a:bodyPr>
            <a:normAutofit fontScale="90000"/>
          </a:bodyPr>
          <a:lstStyle/>
          <a:p>
            <a:r>
              <a:rPr lang="ru-RU" dirty="0"/>
              <a:t>Почему важно знать правила безопасности?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128792" cy="1152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Правила дорожного движения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1639" y="1555813"/>
            <a:ext cx="7128792" cy="4896544"/>
          </a:xfrm>
        </p:spPr>
        <p:txBody>
          <a:bodyPr>
            <a:normAutofit fontScale="32500" lnSpcReduction="20000"/>
          </a:bodyPr>
          <a:lstStyle/>
          <a:p>
            <a:r>
              <a:rPr lang="ru-RU" sz="7400" dirty="0"/>
              <a:t>Кто себя ведёт правильно?</a:t>
            </a:r>
          </a:p>
          <a:p>
            <a:pPr marL="0" indent="0">
              <a:buNone/>
            </a:pPr>
            <a:r>
              <a:rPr lang="ru-RU" dirty="0"/>
              <a:t>     1                                                                                                                                                                                  3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2                                                                                                                                                                                   4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       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81DCC7-64F9-06A1-74A9-65CB3170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204864"/>
            <a:ext cx="4535240" cy="42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32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Правила дорожного движения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88C841-CFAA-FEB8-53FD-F98900FB6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848" y="1772816"/>
            <a:ext cx="3788900" cy="46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8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Светофор и дорожные знаки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Светофор – это устройство, которое световыми сигналами разрешает или запрещает движение транспорта и пешеходов. Сигналы располагаются в нём в строгой последовательности: красный, желтый, зелёный. Светофоры устанавливают на самых опасных участках дороги. Если ты подходишь к дороге, а зелёный сигнал начал мигать, подожди, когда включится немигающий зелёный сигнал.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51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Какой светофор пешеходный, а какой – транспортный?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762FAC-0EF5-5E12-61F1-4CE1E2EE1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176" y="1773957"/>
            <a:ext cx="1615076" cy="4751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7AC916-10E4-E5BC-3C76-8556036B5F54}"/>
              </a:ext>
            </a:extLst>
          </p:cNvPr>
          <p:cNvSpPr txBox="1"/>
          <p:nvPr/>
        </p:nvSpPr>
        <p:spPr>
          <a:xfrm>
            <a:off x="1475656" y="2564904"/>
            <a:ext cx="3947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Расскажи, что ты знаешь</a:t>
            </a:r>
          </a:p>
          <a:p>
            <a:r>
              <a:rPr lang="ru-RU" sz="2800" dirty="0"/>
              <a:t> о светофорах.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Предупреждающие знаки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475CA8-97D1-75C9-9583-E5324A2B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20888"/>
            <a:ext cx="6876256" cy="299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0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Запрещающие знаки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301A9-D265-B67C-9345-FB8CEED5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32856"/>
            <a:ext cx="7642575" cy="30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1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знаки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9AFC93-6230-8D2B-C2A9-8077666E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59" y="2204864"/>
            <a:ext cx="7827681" cy="294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4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называются эти знаки?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0347D6-CF11-E86E-D60E-36294459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60" y="2533084"/>
            <a:ext cx="7387479" cy="20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577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153</Words>
  <Application>Microsoft Office PowerPoint</Application>
  <PresentationFormat>Экран (4:3)</PresentationFormat>
  <Paragraphs>48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1 сентября «Всероссийский урок безопасности»</vt:lpstr>
      <vt:lpstr>Правила дорожного движения</vt:lpstr>
      <vt:lpstr>Правила дорожного движения</vt:lpstr>
      <vt:lpstr>Светофор и дорожные знаки</vt:lpstr>
      <vt:lpstr> Какой светофор пешеходный, а какой – транспортный? </vt:lpstr>
      <vt:lpstr>Предупреждающие знаки</vt:lpstr>
      <vt:lpstr>Запрещающие знаки</vt:lpstr>
      <vt:lpstr>Информационные знаки</vt:lpstr>
      <vt:lpstr>Как называются эти знаки?</vt:lpstr>
      <vt:lpstr>Как называются эти знаки?</vt:lpstr>
      <vt:lpstr>Презентация PowerPoint</vt:lpstr>
      <vt:lpstr>Презентация PowerPoint</vt:lpstr>
      <vt:lpstr>Презентация PowerPoint</vt:lpstr>
      <vt:lpstr>Почему важно знать правила безопасности?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creator>Павел Погодаев</dc:creator>
  <cp:lastModifiedBy>Лобанева Анастасия Александровна</cp:lastModifiedBy>
  <cp:revision>30</cp:revision>
  <dcterms:created xsi:type="dcterms:W3CDTF">2017-11-06T09:36:21Z</dcterms:created>
  <dcterms:modified xsi:type="dcterms:W3CDTF">2022-08-31T09:17:12Z</dcterms:modified>
</cp:coreProperties>
</file>