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Аргументы к сочинению 9.3. ОГЭ из рассказа </a:t>
            </a:r>
            <a:r>
              <a:rPr lang="ru-RU" b="1" dirty="0" err="1">
                <a:solidFill>
                  <a:schemeClr val="tx2"/>
                </a:solidFill>
              </a:rPr>
              <a:t>М.А.Шолохова</a:t>
            </a:r>
            <a:r>
              <a:rPr lang="ru-RU" b="1" dirty="0">
                <a:solidFill>
                  <a:schemeClr val="tx2"/>
                </a:solidFill>
              </a:rPr>
              <a:t> «Судьба человека»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Составитель: </a:t>
            </a:r>
            <a:r>
              <a:rPr lang="ru-RU" sz="1800" dirty="0" err="1"/>
              <a:t>Таппагарова</a:t>
            </a:r>
            <a:r>
              <a:rPr lang="ru-RU" sz="1800" dirty="0"/>
              <a:t> В.Е, учитель русского языка и литературы МБОУ «ВВСОШ №4 имени </a:t>
            </a:r>
            <a:r>
              <a:rPr lang="ru-RU" sz="1800" dirty="0" err="1"/>
              <a:t>Д.С.Спиридонова</a:t>
            </a:r>
            <a:r>
              <a:rPr lang="ru-RU" sz="1800" dirty="0"/>
              <a:t>»</a:t>
            </a:r>
          </a:p>
        </p:txBody>
      </p:sp>
      <p:pic>
        <p:nvPicPr>
          <p:cNvPr id="1026" name="Picture 2" descr="C:\Users\user\Desktop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40460" y="260648"/>
            <a:ext cx="262890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66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87824" y="1124744"/>
            <a:ext cx="2808312" cy="4181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6053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2"/>
                </a:solidFill>
              </a:rPr>
              <a:t>Использованная литература:</a:t>
            </a:r>
          </a:p>
          <a:p>
            <a:r>
              <a:rPr lang="ru-RU" b="1" dirty="0" err="1">
                <a:solidFill>
                  <a:schemeClr val="tx2"/>
                </a:solidFill>
              </a:rPr>
              <a:t>М.А.Шолохов</a:t>
            </a:r>
            <a:r>
              <a:rPr lang="ru-RU" b="1" dirty="0">
                <a:solidFill>
                  <a:schemeClr val="tx2"/>
                </a:solidFill>
              </a:rPr>
              <a:t> «Судьба человека»</a:t>
            </a:r>
          </a:p>
          <a:p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070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2"/>
                </a:solidFill>
              </a:rPr>
              <a:t>Забота о людях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        Что значит проявлять заботу о людях?</a:t>
            </a:r>
          </a:p>
          <a:p>
            <a:pPr algn="just"/>
            <a:r>
              <a:rPr lang="ru-RU" b="1" dirty="0">
                <a:solidFill>
                  <a:schemeClr val="tx2"/>
                </a:solidFill>
              </a:rPr>
              <a:t>       Герой рассказа </a:t>
            </a:r>
            <a:r>
              <a:rPr lang="ru-RU" b="1" dirty="0" err="1">
                <a:solidFill>
                  <a:schemeClr val="tx2"/>
                </a:solidFill>
              </a:rPr>
              <a:t>М.Шолохова</a:t>
            </a:r>
            <a:r>
              <a:rPr lang="ru-RU" b="1" dirty="0">
                <a:solidFill>
                  <a:schemeClr val="tx2"/>
                </a:solidFill>
              </a:rPr>
              <a:t> "Судьба человека" ценил свое маленькое семейное счастье, где было трое детей! В это и был смысл его жизни – жить ради любимой женщины и дорогих детей! Но посмотрите, как судьба все переворачивает, оставляя его одиноким. Но выдюжит Соколов, не сломается, а счастье обретет в маленькой семье, где главным человеком станет усыновленный Ванюша. Он заботится о маленьком сыне и забывает о горестях.</a:t>
            </a:r>
          </a:p>
        </p:txBody>
      </p:sp>
    </p:spTree>
    <p:extLst>
      <p:ext uri="{BB962C8B-B14F-4D97-AF65-F5344CB8AC3E}">
        <p14:creationId xmlns:p14="http://schemas.microsoft.com/office/powerpoint/2010/main" val="632179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2"/>
                </a:solidFill>
              </a:rPr>
              <a:t>Взаимовыручка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    </a:t>
            </a:r>
            <a:r>
              <a:rPr lang="ru-RU" dirty="0">
                <a:solidFill>
                  <a:schemeClr val="tx2"/>
                </a:solidFill>
              </a:rPr>
              <a:t>Через много испытаний, которые он выдерживает, пришлось пройти герою рассказа М.А. Шолохова "Судьба человека" . Не предав в комендантской чести русского солдата, он думает о своих товарищах и спешит к ним с едой "Как будем харчи делить?" – спрашивает его сосед по нарам, а у самого голос дрожит. "Всем поровну",– ответил Соколов. Дождались рассвета. Хлеб и сало резали суровой ниткой. Досталось каждому хлеба по кусочку со спичечную коробку. Такое нравственное поведение в тяжкие годы испытаний достойно уважения.</a:t>
            </a:r>
          </a:p>
        </p:txBody>
      </p:sp>
    </p:spTree>
    <p:extLst>
      <p:ext uri="{BB962C8B-B14F-4D97-AF65-F5344CB8AC3E}">
        <p14:creationId xmlns:p14="http://schemas.microsoft.com/office/powerpoint/2010/main" val="3721876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2"/>
                </a:solidFill>
              </a:rPr>
              <a:t>Любовь к жизни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dirty="0">
                <a:solidFill>
                  <a:schemeClr val="tx2"/>
                </a:solidFill>
              </a:rPr>
              <a:t>        Войну, ужас потерь, разруху и голод –всё вынес Андрей Соколов, герой рассказа </a:t>
            </a:r>
            <a:r>
              <a:rPr lang="ru-RU" b="1" dirty="0" err="1">
                <a:solidFill>
                  <a:schemeClr val="tx2"/>
                </a:solidFill>
              </a:rPr>
              <a:t>М.Шолохова</a:t>
            </a:r>
            <a:r>
              <a:rPr lang="ru-RU" b="1" dirty="0">
                <a:solidFill>
                  <a:schemeClr val="tx2"/>
                </a:solidFill>
              </a:rPr>
              <a:t> "Судьба человека«, потому что любил жизнь! Мы видим, что Андрей Соколов, потеряв всех родных, усыновляет сироту Ванюшу и начинает жизнь с чистого листа. Так хочется верить, что у этой маленькой семьи все получится, рядом с надежным отцовским плечом вырастет настоящий человек – Иван Соколов!</a:t>
            </a:r>
          </a:p>
        </p:txBody>
      </p:sp>
    </p:spTree>
    <p:extLst>
      <p:ext uri="{BB962C8B-B14F-4D97-AF65-F5344CB8AC3E}">
        <p14:creationId xmlns:p14="http://schemas.microsoft.com/office/powerpoint/2010/main" val="2726292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2"/>
                </a:solidFill>
              </a:rPr>
              <a:t>Сила духа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solidFill>
                  <a:schemeClr val="tx2"/>
                </a:solidFill>
              </a:rPr>
              <a:t>     Сила духа помогает Андрею Соколову, герою рассказа М. Шолохова, сохранить в себе человеческое достоинство. Сначала детдом, затем война. После бегства Соколов попадает не в лагерь, а в стрелковую часть. И тут ещё одно испытание – весть о смерти жены Ирины и дочерей. А в День Победы Соколов теряет своего сына. Самое большое, что даёт ему судьба, – это увидеть мёртвого сына перед тем, как похоронить его в чужой земле. Сколько же нужно силы, чтобы сжать в комок эту щемящую боль! Но герой делает это и продолжает жить!</a:t>
            </a:r>
          </a:p>
        </p:txBody>
      </p:sp>
    </p:spTree>
    <p:extLst>
      <p:ext uri="{BB962C8B-B14F-4D97-AF65-F5344CB8AC3E}">
        <p14:creationId xmlns:p14="http://schemas.microsoft.com/office/powerpoint/2010/main" val="1666718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2"/>
                </a:solidFill>
              </a:rPr>
              <a:t>Память сердца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2"/>
                </a:solidFill>
              </a:rPr>
              <a:t>     М. Шолохов в рассказе «Судьба человека" с потрясающей детальностью показывает читателю ужасы войны, чтобы напомнить людям о той цене, которую заплатила наша страна за Победу, за счастливую, мирную жизнь детей и внуков. Страшные картины  войны - это напоминание о том, чего забывать нельзя.</a:t>
            </a:r>
          </a:p>
        </p:txBody>
      </p:sp>
    </p:spTree>
    <p:extLst>
      <p:ext uri="{BB962C8B-B14F-4D97-AF65-F5344CB8AC3E}">
        <p14:creationId xmlns:p14="http://schemas.microsoft.com/office/powerpoint/2010/main" val="1283389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2"/>
                </a:solidFill>
              </a:rPr>
              <a:t>Общее дело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solidFill>
                  <a:schemeClr val="tx2"/>
                </a:solidFill>
              </a:rPr>
              <a:t>      Во время войны все люди, как герой рассказа М.А. Шолохова "Судьба человека" Андрей Соколов, боролись за общее дело. Сцена в комендантской, когда он не стал пить за победу Германии, а сказал о том, что думал, доказывает, что герой – это человек, для которого в этой ситуации высшее благо – смерть. Этот поступок вызывает уважение даже у врага - садиста-коменданта. Сила человеческого духа побеждает! Герой остаётся жив. И таких героев было </a:t>
            </a:r>
            <a:r>
              <a:rPr lang="ru-RU" dirty="0" err="1">
                <a:solidFill>
                  <a:schemeClr val="tx2"/>
                </a:solidFill>
              </a:rPr>
              <a:t>много.Весь</a:t>
            </a:r>
            <a:r>
              <a:rPr lang="ru-RU" dirty="0">
                <a:solidFill>
                  <a:schemeClr val="tx2"/>
                </a:solidFill>
              </a:rPr>
              <a:t> народ встал на защиту родины и победил врага!</a:t>
            </a:r>
          </a:p>
        </p:txBody>
      </p:sp>
    </p:spTree>
    <p:extLst>
      <p:ext uri="{BB962C8B-B14F-4D97-AF65-F5344CB8AC3E}">
        <p14:creationId xmlns:p14="http://schemas.microsoft.com/office/powerpoint/2010/main" val="195954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2"/>
                </a:solidFill>
              </a:rPr>
              <a:t>Память сердца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solidFill>
                  <a:schemeClr val="tx2"/>
                </a:solidFill>
              </a:rPr>
              <a:t>       В рассказе </a:t>
            </a:r>
            <a:r>
              <a:rPr lang="ru-RU" dirty="0" err="1">
                <a:solidFill>
                  <a:schemeClr val="tx2"/>
                </a:solidFill>
              </a:rPr>
              <a:t>М.А.Шолохов</a:t>
            </a:r>
            <a:r>
              <a:rPr lang="ru-RU" dirty="0">
                <a:solidFill>
                  <a:schemeClr val="tx2"/>
                </a:solidFill>
              </a:rPr>
              <a:t> "Судьба человека" Андрей Соколов потерял на войне всю семью: от бомбёжки погибли жена и дочери, разрушен дом, в День Победы погиб старший сын. Герой очень одинок, но одинок и мальчик-сирота Ваня, который остался без родителей. У него нет ни семьи, ни дома. И эти два человека объединились в семью, чтобы попытаться быть счастливыми! В каждую семью ворвались горе и смерть. Нельзя забывать уроки истории, чтобы трагедия не повторилась.</a:t>
            </a:r>
          </a:p>
        </p:txBody>
      </p:sp>
    </p:spTree>
    <p:extLst>
      <p:ext uri="{BB962C8B-B14F-4D97-AF65-F5344CB8AC3E}">
        <p14:creationId xmlns:p14="http://schemas.microsoft.com/office/powerpoint/2010/main" val="249912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2"/>
                </a:solidFill>
              </a:rPr>
              <a:t>Драгоценные книги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2"/>
                </a:solidFill>
              </a:rPr>
              <a:t>         Считаю, что каждый должен прочитать рассказ </a:t>
            </a:r>
            <a:r>
              <a:rPr lang="ru-RU" dirty="0" err="1">
                <a:solidFill>
                  <a:schemeClr val="tx2"/>
                </a:solidFill>
              </a:rPr>
              <a:t>М.Шолохова</a:t>
            </a:r>
            <a:r>
              <a:rPr lang="ru-RU" dirty="0">
                <a:solidFill>
                  <a:schemeClr val="tx2"/>
                </a:solidFill>
              </a:rPr>
              <a:t> "Судьба человека", потому что он учит нравственной стойкости, патриотизму, жизненной осмысленности, силе духа. Это настольная книга для молодого человека, воспитывающая его и наставляющая на путь истинный.</a:t>
            </a:r>
          </a:p>
        </p:txBody>
      </p:sp>
    </p:spTree>
    <p:extLst>
      <p:ext uri="{BB962C8B-B14F-4D97-AF65-F5344CB8AC3E}">
        <p14:creationId xmlns:p14="http://schemas.microsoft.com/office/powerpoint/2010/main" val="10333014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726</Words>
  <Application>Microsoft Office PowerPoint</Application>
  <PresentationFormat>Экран (4:3)</PresentationFormat>
  <Paragraphs>21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Аргументы к сочинению 9.3. ОГЭ из рассказа М.А.Шолохова «Судьба человека»</vt:lpstr>
      <vt:lpstr>Забота о людях</vt:lpstr>
      <vt:lpstr>Взаимовыручка</vt:lpstr>
      <vt:lpstr>Любовь к жизни</vt:lpstr>
      <vt:lpstr>Сила духа</vt:lpstr>
      <vt:lpstr>Память сердца</vt:lpstr>
      <vt:lpstr>Общее дело</vt:lpstr>
      <vt:lpstr>Память сердца</vt:lpstr>
      <vt:lpstr>Драгоценные книги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Аргументы к сочинению 9.3. ОГЭ из рассказа М.А.Шолохова «Судьба человека»</dc:title>
  <dc:creator>user</dc:creator>
  <cp:keywords>ОГЭ;русский язык;сочинение</cp:keywords>
  <cp:lastModifiedBy>Александр</cp:lastModifiedBy>
  <cp:revision>4</cp:revision>
  <dcterms:created xsi:type="dcterms:W3CDTF">2020-04-13T22:50:09Z</dcterms:created>
  <dcterms:modified xsi:type="dcterms:W3CDTF">2020-04-21T15:02:47Z</dcterms:modified>
</cp:coreProperties>
</file>