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28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682A2D-D453-4F90-AFB9-9C622DE6B7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396102D-1B84-4490-9B7A-873F7EDE9E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110E25-C342-43FD-A01D-FB926703E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214EF-A35B-4E78-82BD-BB9CFB1F7E40}" type="datetimeFigureOut">
              <a:rPr lang="ru-RU" smtClean="0"/>
              <a:t>15.08.2020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678E73-1440-4E6A-9C80-32E31A6D8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52FE4E-713C-47B2-A169-2D2EF5B57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DB73-F47F-44D6-8C9A-642609696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44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153192-39A0-4A96-A7D1-154782240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3C9D163-6B97-4863-A982-1025C1344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CCED20-5BDB-4FA0-9CD4-551A2C7C0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214EF-A35B-4E78-82BD-BB9CFB1F7E40}" type="datetimeFigureOut">
              <a:rPr lang="ru-RU" smtClean="0"/>
              <a:t>15.08.2020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F2AC39-AD2F-489C-9C58-2D82C2EB6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B0554A-6E9D-4EF9-9C05-2B8205B0C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DB73-F47F-44D6-8C9A-642609696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861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09B0943-311B-4B6F-8117-C19848EB2F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1965F9F-19C2-4887-B624-A19DB84DA7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DA77DD7-2C59-4A17-8B8B-4545D78E4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214EF-A35B-4E78-82BD-BB9CFB1F7E40}" type="datetimeFigureOut">
              <a:rPr lang="ru-RU" smtClean="0"/>
              <a:t>15.08.2020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FC48E2D-39F8-4E45-9D53-6C59E0D4A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D08C7B-C846-435A-B3A6-F73D66565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DB73-F47F-44D6-8C9A-642609696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927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83C485-035E-4C21-AA63-FB6E0204C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09DD92-979C-41DC-8241-1A0140DEA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AEF91A-2B79-4F65-A281-543EB2F86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214EF-A35B-4E78-82BD-BB9CFB1F7E40}" type="datetimeFigureOut">
              <a:rPr lang="ru-RU" smtClean="0"/>
              <a:t>15.08.2020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03B86A-44CA-47CE-BD08-03F6868AD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2C72DC-FABD-4F6C-8455-02564E7CC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DB73-F47F-44D6-8C9A-642609696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022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52669B-4BEF-49CF-A352-408BC9CC8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25DF1E4-CFF3-4E91-95BE-97B1000A46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D1EB007-4C16-41AC-940B-4D0377009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214EF-A35B-4E78-82BD-BB9CFB1F7E40}" type="datetimeFigureOut">
              <a:rPr lang="ru-RU" smtClean="0"/>
              <a:t>15.08.2020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D187D9C-4E20-4CA7-A2E3-FE6D3A75D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0D9C14-A73E-4565-8FEB-168192968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DB73-F47F-44D6-8C9A-642609696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8639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6D4692-3F16-47B6-8E29-16B338E28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71EBAC-75E0-4E5E-9A20-25901E1612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F0C063B-BF09-4142-B77A-61AA8B1C49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34EE34D-09BA-4645-BC40-85DCA32E4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214EF-A35B-4E78-82BD-BB9CFB1F7E40}" type="datetimeFigureOut">
              <a:rPr lang="ru-RU" smtClean="0"/>
              <a:t>15.08.2020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DCD68FE-77D0-40B3-BBE0-B43A8DD66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F7F238D-89A7-42C0-B76D-641BE7CDB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DB73-F47F-44D6-8C9A-642609696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846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0D2457-9E57-4AF6-A6F4-1EA941032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F147912-B8F5-441F-BE65-7BE48AFBC3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7D95F61-1F52-4A92-AAB0-1D4A2BB765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4FFDC51-5FA0-491C-BFCB-8376A9D0D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8BB2EA4-8DAF-40FC-BD4B-3A2A3A5052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D09497E-68BF-48A7-8D6E-075F763FC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214EF-A35B-4E78-82BD-BB9CFB1F7E40}" type="datetimeFigureOut">
              <a:rPr lang="ru-RU" smtClean="0"/>
              <a:t>15.08.2020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8A39AD8-4A25-4E79-B5D0-02CE46371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3B78D29-120F-4BAB-91C2-CC8C70CDC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DB73-F47F-44D6-8C9A-642609696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898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802717-7654-48E9-B2EC-71510C19E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290134B-4CF6-4F5A-B04C-891311049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214EF-A35B-4E78-82BD-BB9CFB1F7E40}" type="datetimeFigureOut">
              <a:rPr lang="ru-RU" smtClean="0"/>
              <a:t>15.08.2020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8CBE2BD-1B8C-4BE1-997F-8057241D7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CE83827-9586-4B49-9251-0F3F88686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DB73-F47F-44D6-8C9A-642609696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543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82D9B9C-ED89-4016-868C-E003BD08E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214EF-A35B-4E78-82BD-BB9CFB1F7E40}" type="datetimeFigureOut">
              <a:rPr lang="ru-RU" smtClean="0"/>
              <a:t>15.08.2020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1F2A043-BD0F-45C3-A3D9-04127AFF7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BA4B2B5-96B7-4ABC-94B5-F12BAD1A0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DB73-F47F-44D6-8C9A-642609696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853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895974-30A8-4B4B-89EE-EF25BA920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446289-008E-4C0F-8000-8BF9B9020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A1AE431-C369-475D-9FE2-A8174409D0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789D30E-67B6-4F9E-AFC8-087A63452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214EF-A35B-4E78-82BD-BB9CFB1F7E40}" type="datetimeFigureOut">
              <a:rPr lang="ru-RU" smtClean="0"/>
              <a:t>15.08.2020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A1A737A-74B5-4B01-A8AE-5803D6783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F10CE88-146C-43F4-AB81-803CC1245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DB73-F47F-44D6-8C9A-642609696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593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FAAF24-3B42-4CD0-8ABB-9DD38869E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3D088D6-A238-4FD7-A066-48E05F7B58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B321F8C-8937-43D7-80B6-F93C0E7437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D1D5470-9091-49C2-9B12-27FA7A3A7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214EF-A35B-4E78-82BD-BB9CFB1F7E40}" type="datetimeFigureOut">
              <a:rPr lang="ru-RU" smtClean="0"/>
              <a:t>15.08.2020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A6A9DA3-1089-4EC0-9CE4-1D4CC2ED3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652F307-58CF-4716-825E-274CEBE89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9DB73-F47F-44D6-8C9A-642609696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533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12D3D4-4CA0-4901-BAB1-DA26C38CD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8D9182C-14B2-45D2-93F8-4613FFA0C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394D88B-E7BF-4A1D-8A68-1B3FFA1C21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214EF-A35B-4E78-82BD-BB9CFB1F7E40}" type="datetimeFigureOut">
              <a:rPr lang="ru-RU" smtClean="0"/>
              <a:t>15.08.2020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A4E35D-8032-4315-A01C-6C29553FD0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A21D57-DD71-48B0-BDD2-B6B4756F4D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9DB73-F47F-44D6-8C9A-6426096961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314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052" name="Picture 4" descr="ÐÐµÐ½Ñ ÐÐ¾Ð±ÐµÐ´Ñ: Ð´Ð°Ð¹Ð´Ð¶ÐµÑÑ Ð¾Ð½Ð»Ð°Ð¹Ð½-Ð¼ÐµÑÐ¾Ð¿ÑÐ¸ÑÑÐ¸Ð¹ | ÐÐ¢Ð Ð ÐÐµÐºÑÐ¾Ñ ÐÑÐ±ÐºÐ¸Ð½ÑÐºÐ¸Ð¹">
            <a:extLst>
              <a:ext uri="{FF2B5EF4-FFF2-40B4-BE49-F238E27FC236}">
                <a16:creationId xmlns:a16="http://schemas.microsoft.com/office/drawing/2014/main" id="{1D699099-DC4A-41BC-AB97-6E69A76CA2B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39" b="6704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ÐÐ¸ÑÐ°-ÑÐºÑÐ°Ð¿ - ÐºÐ»Ð¸Ð¿Ð°ÑÑ Ð¸ ÑÐ°Ð¼ÐºÐ¸ Ð½Ð° Ð¿ÑÐ¾Ð·ÑÐ°ÑÐ½Ð¾Ð¼ ÑÐ¾Ð½Ðµ">
            <a:extLst>
              <a:ext uri="{FF2B5EF4-FFF2-40B4-BE49-F238E27FC236}">
                <a16:creationId xmlns:a16="http://schemas.microsoft.com/office/drawing/2014/main" id="{4E411F7E-441A-4D41-93E4-9CD6B0269F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042" y="5648858"/>
            <a:ext cx="2390274" cy="1209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3097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B3F59054-3394-4D87-8BD0-A28DCD47F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ÐÐµÐ½Ñ ÐÐ¾Ð±ÐµÐ´Ñ â ÐÐ¸ÐºÐ¸Ð¿ÐµÐ´Ð¸Ñ">
            <a:extLst>
              <a:ext uri="{FF2B5EF4-FFF2-40B4-BE49-F238E27FC236}">
                <a16:creationId xmlns:a16="http://schemas.microsoft.com/office/drawing/2014/main" id="{65222904-4D87-412B-8573-65519E58A2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11" r="-2" b="-2"/>
          <a:stretch/>
        </p:blipFill>
        <p:spPr bwMode="auto">
          <a:xfrm>
            <a:off x="7381653" y="10"/>
            <a:ext cx="4810347" cy="6857990"/>
          </a:xfrm>
          <a:custGeom>
            <a:avLst/>
            <a:gdLst/>
            <a:ahLst/>
            <a:cxnLst/>
            <a:rect l="l" t="t" r="r" b="b"/>
            <a:pathLst>
              <a:path w="4817171" h="6858000">
                <a:moveTo>
                  <a:pt x="22751" y="0"/>
                </a:moveTo>
                <a:lnTo>
                  <a:pt x="4817171" y="0"/>
                </a:lnTo>
                <a:lnTo>
                  <a:pt x="4817171" y="6858000"/>
                </a:lnTo>
                <a:lnTo>
                  <a:pt x="0" y="6858000"/>
                </a:lnTo>
                <a:lnTo>
                  <a:pt x="6679" y="6845555"/>
                </a:lnTo>
                <a:cubicBezTo>
                  <a:pt x="496584" y="5886487"/>
                  <a:pt x="786702" y="4695963"/>
                  <a:pt x="786702" y="3406233"/>
                </a:cubicBezTo>
                <a:cubicBezTo>
                  <a:pt x="786702" y="2215714"/>
                  <a:pt x="539501" y="1109724"/>
                  <a:pt x="116147" y="192283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ÐÐ½Ð°Ð¼Ñ ÐÐ¾Ð±ÐµÐ´Ñ Ð¿Ð¾Ð¿Ð°Ð»Ð¾ Ð¿Ð¾Ð´ Ð±Ð°Ð½ â ÐÐ¾Ð±ÐµÐ´Ð° Ð Ð¤">
            <a:extLst>
              <a:ext uri="{FF2B5EF4-FFF2-40B4-BE49-F238E27FC236}">
                <a16:creationId xmlns:a16="http://schemas.microsoft.com/office/drawing/2014/main" id="{8AAB560E-C98C-470C-8D22-EDFEB3D33E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82" r="2" b="2"/>
          <a:stretch/>
        </p:blipFill>
        <p:spPr bwMode="auto">
          <a:xfrm>
            <a:off x="3189428" y="3456432"/>
            <a:ext cx="4925479" cy="3401568"/>
          </a:xfrm>
          <a:custGeom>
            <a:avLst/>
            <a:gdLst/>
            <a:ahLst/>
            <a:cxnLst/>
            <a:rect l="l" t="t" r="r" b="b"/>
            <a:pathLst>
              <a:path w="4925479" h="3364992">
                <a:moveTo>
                  <a:pt x="749362" y="0"/>
                </a:moveTo>
                <a:lnTo>
                  <a:pt x="4925479" y="0"/>
                </a:lnTo>
                <a:lnTo>
                  <a:pt x="4921868" y="209033"/>
                </a:lnTo>
                <a:cubicBezTo>
                  <a:pt x="4884554" y="1286766"/>
                  <a:pt x="4644496" y="2286187"/>
                  <a:pt x="4256422" y="3127175"/>
                </a:cubicBezTo>
                <a:lnTo>
                  <a:pt x="4134952" y="3364992"/>
                </a:lnTo>
                <a:lnTo>
                  <a:pt x="0" y="3364992"/>
                </a:lnTo>
                <a:lnTo>
                  <a:pt x="79008" y="3202330"/>
                </a:lnTo>
                <a:cubicBezTo>
                  <a:pt x="467082" y="2361343"/>
                  <a:pt x="707140" y="1361922"/>
                  <a:pt x="744454" y="284189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75" name="Freeform: Shape 74">
            <a:extLst>
              <a:ext uri="{FF2B5EF4-FFF2-40B4-BE49-F238E27FC236}">
                <a16:creationId xmlns:a16="http://schemas.microsoft.com/office/drawing/2014/main" id="{2FE0ABA9-CAF1-4816-837D-5F28AAA08E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45815" cy="6858000"/>
          </a:xfrm>
          <a:custGeom>
            <a:avLst/>
            <a:gdLst>
              <a:gd name="connsiteX0" fmla="*/ 0 w 3945815"/>
              <a:gd name="connsiteY0" fmla="*/ 0 h 6858000"/>
              <a:gd name="connsiteX1" fmla="*/ 3138662 w 3945815"/>
              <a:gd name="connsiteY1" fmla="*/ 0 h 6858000"/>
              <a:gd name="connsiteX2" fmla="*/ 3275260 w 3945815"/>
              <a:gd name="connsiteY2" fmla="*/ 267438 h 6858000"/>
              <a:gd name="connsiteX3" fmla="*/ 3945815 w 3945815"/>
              <a:gd name="connsiteY3" fmla="*/ 3481388 h 6858000"/>
              <a:gd name="connsiteX4" fmla="*/ 3275260 w 3945815"/>
              <a:gd name="connsiteY4" fmla="*/ 6695338 h 6858000"/>
              <a:gd name="connsiteX5" fmla="*/ 3192177 w 3945815"/>
              <a:gd name="connsiteY5" fmla="*/ 6858000 h 6858000"/>
              <a:gd name="connsiteX6" fmla="*/ 0 w 3945815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45815" h="6858000">
                <a:moveTo>
                  <a:pt x="0" y="0"/>
                </a:moveTo>
                <a:lnTo>
                  <a:pt x="3138662" y="0"/>
                </a:lnTo>
                <a:lnTo>
                  <a:pt x="3275260" y="267438"/>
                </a:lnTo>
                <a:cubicBezTo>
                  <a:pt x="3698614" y="1184879"/>
                  <a:pt x="3945815" y="2290869"/>
                  <a:pt x="3945815" y="3481388"/>
                </a:cubicBezTo>
                <a:cubicBezTo>
                  <a:pt x="3945815" y="4671908"/>
                  <a:pt x="3698614" y="5777898"/>
                  <a:pt x="3275260" y="6695338"/>
                </a:cubicBezTo>
                <a:lnTo>
                  <a:pt x="319217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7" name="Freeform: Shape 76">
            <a:extLst>
              <a:ext uri="{FF2B5EF4-FFF2-40B4-BE49-F238E27FC236}">
                <a16:creationId xmlns:a16="http://schemas.microsoft.com/office/drawing/2014/main" id="{BC8B9C14-70F0-4F42-85FF-0DD3D5A585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36670" cy="6858000"/>
          </a:xfrm>
          <a:custGeom>
            <a:avLst/>
            <a:gdLst>
              <a:gd name="connsiteX0" fmla="*/ 0 w 3936670"/>
              <a:gd name="connsiteY0" fmla="*/ 0 h 6858000"/>
              <a:gd name="connsiteX1" fmla="*/ 3129517 w 3936670"/>
              <a:gd name="connsiteY1" fmla="*/ 0 h 6858000"/>
              <a:gd name="connsiteX2" fmla="*/ 3266115 w 3936670"/>
              <a:gd name="connsiteY2" fmla="*/ 267438 h 6858000"/>
              <a:gd name="connsiteX3" fmla="*/ 3936670 w 3936670"/>
              <a:gd name="connsiteY3" fmla="*/ 3481388 h 6858000"/>
              <a:gd name="connsiteX4" fmla="*/ 3266115 w 3936670"/>
              <a:gd name="connsiteY4" fmla="*/ 6695338 h 6858000"/>
              <a:gd name="connsiteX5" fmla="*/ 3183032 w 3936670"/>
              <a:gd name="connsiteY5" fmla="*/ 6858000 h 6858000"/>
              <a:gd name="connsiteX6" fmla="*/ 0 w 393667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6670" h="6858000">
                <a:moveTo>
                  <a:pt x="0" y="0"/>
                </a:moveTo>
                <a:lnTo>
                  <a:pt x="3129517" y="0"/>
                </a:lnTo>
                <a:lnTo>
                  <a:pt x="3266115" y="267438"/>
                </a:lnTo>
                <a:cubicBezTo>
                  <a:pt x="3689469" y="1184879"/>
                  <a:pt x="3936670" y="2290869"/>
                  <a:pt x="3936670" y="3481388"/>
                </a:cubicBezTo>
                <a:cubicBezTo>
                  <a:pt x="3936670" y="4671908"/>
                  <a:pt x="3689469" y="5777898"/>
                  <a:pt x="3266115" y="6695338"/>
                </a:cubicBezTo>
                <a:lnTo>
                  <a:pt x="3183032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D35E74-9FB4-4121-A7CC-EF6CD6FFE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685800"/>
            <a:ext cx="2807208" cy="1325563"/>
          </a:xfrm>
        </p:spPr>
        <p:txBody>
          <a:bodyPr>
            <a:normAutofit/>
          </a:bodyPr>
          <a:lstStyle/>
          <a:p>
            <a:endParaRPr lang="ru-RU" sz="280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98DE6C44-43F8-4DE4-AB81-66853FFEA0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006856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2409529B-9B56-4F10-BE4D-F934DB89E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912" y="2089941"/>
            <a:ext cx="2834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1BF009-CDA5-4108-BD27-B2F0A4B04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2258568"/>
            <a:ext cx="2807208" cy="3922776"/>
          </a:xfrm>
        </p:spPr>
        <p:txBody>
          <a:bodyPr>
            <a:normAutofit/>
          </a:bodyPr>
          <a:lstStyle/>
          <a:p>
            <a:endParaRPr lang="ru-RU" sz="1700"/>
          </a:p>
        </p:txBody>
      </p:sp>
      <p:pic>
        <p:nvPicPr>
          <p:cNvPr id="8" name="Picture 2" descr="ÐÐ¸ÑÐ°-ÑÐºÑÐ°Ð¿ - ÐºÐ»Ð¸Ð¿Ð°ÑÑ Ð¸ ÑÐ°Ð¼ÐºÐ¸ Ð½Ð° Ð¿ÑÐ¾Ð·ÑÐ°ÑÐ½Ð¾Ð¼ ÑÐ¾Ð½Ðµ">
            <a:extLst>
              <a:ext uri="{FF2B5EF4-FFF2-40B4-BE49-F238E27FC236}">
                <a16:creationId xmlns:a16="http://schemas.microsoft.com/office/drawing/2014/main" id="{BE08C2B0-CF49-4CEE-8E39-63D664B0D8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042" y="5648858"/>
            <a:ext cx="2390274" cy="1209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62167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Широкоэкранный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Лобанева Анастасия Александровна</dc:creator>
  <cp:lastModifiedBy>Лобанева Анастасия Александровна</cp:lastModifiedBy>
  <cp:revision>1</cp:revision>
  <dcterms:created xsi:type="dcterms:W3CDTF">2020-08-15T07:37:01Z</dcterms:created>
  <dcterms:modified xsi:type="dcterms:W3CDTF">2020-08-15T07:39:02Z</dcterms:modified>
</cp:coreProperties>
</file>