
<file path=[Content_Types].xml><?xml version="1.0" encoding="utf-8"?>
<Types xmlns="http://schemas.openxmlformats.org/package/2006/content-types">
  <Default ContentType="image/jpeg" Extension="jpg"/>
  <Default ContentType="image/x-wmf" Extension="wmf"/>
  <Default ContentType="image/png" Extension="png"/>
  <Default ContentType="application/xml" Extension="xml"/>
  <Default ContentType="image/jpeg" Extension="jpeg"/>
  <Default ContentType="application/vnd.openxmlformats-package.relationships+xml" Extension="rels"/>
  <Default ContentType="application/vnd.openxmlformats-officedocument.oleObject" Extension="bin"/>
  <Override ContentType="application/vnd.openxmlformats-officedocument.presentationml.slide+xml" PartName="/ppt/slides/slide21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10.xml"/>
  <Override ContentType="application/vnd.openxmlformats-officedocument.presentationml.slide+xml" PartName="/ppt/slides/slide19.xml"/>
  <Override ContentType="application/vnd.openxmlformats-officedocument.presentationml.slide+xml" PartName="/ppt/slides/slide9.xml"/>
  <Override ContentType="application/vnd.openxmlformats-officedocument.presentationml.slide+xml" PartName="/ppt/slides/slide4.xml"/>
  <Override ContentType="application/vnd.openxmlformats-officedocument.presentationml.slide+xml" PartName="/ppt/slides/slide3.xml"/>
  <Override ContentType="application/vnd.openxmlformats-officedocument.presentationml.slide+xml" PartName="/ppt/slides/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1.xml"/>
  <Override ContentType="application/vnd.openxmlformats-officedocument.theme+xml" PartName="/ppt/theme/theme1.xml"/>
  <Override ContentType="application/vnd.openxmlformats-officedocument.presentationml.slide+xml" PartName="/ppt/slides/slide14.xml"/>
  <Override ContentType="application/vnd.openxmlformats-officedocument.presentationml.slide+xml" PartName="/ppt/slides/slide13.xml"/>
  <Override ContentType="application/vnd.openxmlformats-officedocument.extended-properties+xml" PartName="/docProps/app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presentationml.slide+xml" PartName="/ppt/slides/slide20.xml"/>
  <Override ContentType="application/vnd.openxmlformats-officedocument.presentationml.viewProps+xml" PartName="/ppt/viewProps.xml"/>
  <Override ContentType="application/vnd.openxmlformats-officedocument.presentationml.presProps+xml" PartName="/ppt/presProps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8.xml"/>
  <Override ContentType="application/vnd.openxmlformats-officedocument.presentationml.slide+xml" PartName="/ppt/slides/slide6.xml"/>
  <Override ContentType="application/vnd.openxmlformats-package.core-properties+xml" PartName="/docProps/core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2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136B6CD-C13C-4642-A185-820E0A4F286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33DF7421-ACEE-47C0-A7D5-0EA1DBFA8529}" type="slidenum">
              <a:rPr lang="ru-RU"/>
              <a:t/>
            </a:fld>
            <a:endParaRPr lang="ru-RU"/>
          </a:p>
        </p:txBody>
      </p:sp>
      <p:pic>
        <p:nvPicPr>
          <p:cNvPr id="7" name="Picture 2" descr="F:\Рисунки для шаблонов\10041a1a9675.gif" hidden="0"/>
          <p:cNvPicPr>
            <a:picLocks noChangeAspect="1" noChangeArrowheads="1" noCrop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9169618" cy="6858000"/>
          </a:xfrm>
          <a:prstGeom prst="rect">
            <a:avLst/>
          </a:prstGeom>
          <a:noFill/>
        </p:spPr>
      </p:pic>
      <p:pic>
        <p:nvPicPr>
          <p:cNvPr id="8" name="Picture 3" descr="F:\Рисунки для шаблонов\zdrav_shkola.png" hidden="0"/>
          <p:cNvPicPr>
            <a:picLocks noChangeAspect="1" noChangeArrowheads="1"/>
          </p:cNvPicPr>
          <p:nvPr isPhoto="0" userDrawn="1"/>
        </p:nvPicPr>
        <p:blipFill>
          <a:blip r:embed="rId3"/>
          <a:stretch/>
        </p:blipFill>
        <p:spPr bwMode="auto">
          <a:xfrm>
            <a:off x="0" y="908720"/>
            <a:ext cx="8657953" cy="4805164"/>
          </a:xfrm>
          <a:prstGeom prst="rect">
            <a:avLst/>
          </a:prstGeom>
          <a:noFill/>
        </p:spPr>
      </p:pic>
      <p:pic>
        <p:nvPicPr>
          <p:cNvPr id="10" name="Picture 2" descr="Школьный звонок" hidden="0"/>
          <p:cNvPicPr>
            <a:picLocks noChangeAspect="1" noChangeArrowheads="1" noCrop="1"/>
          </p:cNvPicPr>
          <p:nvPr isPhoto="0" userDrawn="1"/>
        </p:nvPicPr>
        <p:blipFill>
          <a:blip r:embed="rId4"/>
          <a:stretch/>
        </p:blipFill>
        <p:spPr bwMode="auto">
          <a:xfrm rot="1688427">
            <a:off x="7501499" y="21375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m="http://schemas.openxmlformats.org/officeDocument/2006/math" xmlns:r="http://schemas.openxmlformats.org/officeDocument/2006/relationships" xmlns:w="http://schemas.openxmlformats.org/wordprocessingml/2006/main" matchingName="" preserve="1" showMasterPhAnim="0" type="obj" userDrawn="1">
  <p:cSld name="Заголовок и объект">
    <p:spTree>
      <p:nvGrpSpPr>
        <p:cNvPr hidden="0"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hidden="0" id="2" name="Заголовок 1"/>
          <p:cNvSpPr>
            <a:spLocks noGrp="1"/>
          </p:cNvSpPr>
          <p:nvPr isPhoto="0" userDrawn="0">
            <p:ph hasCustomPrompt="0"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hidden="0" id="3" name="Содержимое 2"/>
          <p:cNvSpPr>
            <a:spLocks noGrp="1"/>
          </p:cNvSpPr>
          <p:nvPr isPhoto="0" userDrawn="0">
            <p:ph hasCustomPrompt="0"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hidden="0" id="4" name="Дата 3"/>
          <p:cNvSpPr>
            <a:spLocks noGrp="1"/>
          </p:cNvSpPr>
          <p:nvPr isPhoto="0" userDrawn="0">
            <p:ph hasCustomPrompt="0" idx="10" sz="half" type="dt"/>
          </p:nvPr>
        </p:nvSpPr>
        <p:spPr bwMode="auto"/>
        <p:txBody>
          <a:bodyPr/>
          <a:lstStyle/>
          <a:p>
            <a:pPr>
              <a:defRPr/>
            </a:pPr>
            <a:fld id="{4136B6CD-C13C-4642-A185-820E0A4F2865}" type="datetimeFigureOut">
              <a:rPr lang="ru-RU"/>
              <a:t/>
            </a:fld>
            <a:endParaRPr lang="ru-RU"/>
          </a:p>
        </p:txBody>
      </p:sp>
      <p:sp>
        <p:nvSpPr>
          <p:cNvPr hidden="0" id="5" name="Нижний колонтитул 4"/>
          <p:cNvSpPr>
            <a:spLocks noGrp="1"/>
          </p:cNvSpPr>
          <p:nvPr isPhoto="0" userDrawn="0">
            <p:ph hasCustomPrompt="0" idx="11" sz="quarter" type="ftr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hidden="0" id="6" name="Номер слайда 5"/>
          <p:cNvSpPr>
            <a:spLocks noGrp="1"/>
          </p:cNvSpPr>
          <p:nvPr isPhoto="0" userDrawn="0">
            <p:ph hasCustomPrompt="0" idx="12" sz="quarter" type="sldNum"/>
          </p:nvPr>
        </p:nvSpPr>
        <p:spPr bwMode="auto"/>
        <p:txBody>
          <a:bodyPr/>
          <a:lstStyle/>
          <a:p>
            <a:pPr>
              <a:defRPr/>
            </a:pPr>
            <a:fld id="{33DF7421-ACEE-47C0-A7D5-0EA1DBFA8529}" type="slidenum">
              <a:rPr lang="ru-RU"/>
              <a:t/>
            </a:fld>
            <a:endParaRPr lang="ru-RU"/>
          </a:p>
        </p:txBody>
      </p:sp>
      <p:pic>
        <p:nvPicPr>
          <p:cNvPr descr="http://bestanimationgif.com/gallery/files/full/prazdniki/1_sentjabrja/7771-Abissinka-adv-1-sent-0006.gif" hidden="0" id="7" name="Picture 2"/>
          <p:cNvPicPr>
            <a:picLocks noChangeArrowheads="1" noChangeAspect="1" noCrop="1"/>
          </p:cNvPicPr>
          <p:nvPr isPhoto="0"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hidden="0" id="8" name="Группа 7"/>
          <p:cNvGrpSpPr/>
          <p:nvPr isPhoto="0" userDrawn="1"/>
        </p:nvGrpSpPr>
        <p:grpSpPr bwMode="auto">
          <a:xfrm>
            <a:off x="541907" y="3505358"/>
            <a:ext cx="3381923" cy="2415767"/>
            <a:chOff x="541907" y="3505358"/>
            <a:chExt cx="3381923" cy="2415767"/>
          </a:xfrm>
        </p:grpSpPr>
        <p:pic>
          <p:nvPicPr>
            <p:cNvPr descr="http://img1.liveinternet.ru/images/attach/b/4/103/530/103530025_large_14.png" hidden="0" id="9" name="Picture 6"/>
            <p:cNvPicPr>
              <a:picLocks noChangeArrowheads="1" noChangeAspect="1"/>
            </p:cNvPicPr>
            <p:nvPr isPhoto="0" userDrawn="1"/>
          </p:nvPicPr>
          <p:blipFill>
            <a:blip r:embed="rId3"/>
            <a:srcRect b="49118" r="56553"/>
            <a:stretch/>
          </p:blipFill>
          <p:spPr bwMode="auto">
            <a:xfrm rot="5690707">
              <a:off x="2015016" y="3558447"/>
              <a:ext cx="1800200" cy="2017428"/>
            </a:xfrm>
            <a:prstGeom prst="rect">
              <a:avLst/>
            </a:prstGeom>
            <a:noFill/>
          </p:spPr>
        </p:pic>
        <p:pic>
          <p:nvPicPr>
            <p:cNvPr descr="http://img1.liveinternet.ru/images/attach/b/4/103/530/103530025_large_14.png" hidden="0" id="10" name="Picture 6"/>
            <p:cNvPicPr>
              <a:picLocks noChangeArrowheads="1" noChangeAspect="1"/>
            </p:cNvPicPr>
            <p:nvPr isPhoto="0" userDrawn="1"/>
          </p:nvPicPr>
          <p:blipFill>
            <a:blip r:embed="rId3"/>
            <a:srcRect b="110" l="47792" r="72" t="54485"/>
            <a:stretch/>
          </p:blipFill>
          <p:spPr bwMode="auto">
            <a:xfrm rot="2987694">
              <a:off x="340593" y="3706672"/>
              <a:ext cx="2415767" cy="2013139"/>
            </a:xfrm>
            <a:prstGeom prst="rect">
              <a:avLst/>
            </a:prstGeom>
            <a:noFill/>
          </p:spPr>
        </p:pic>
        <p:pic>
          <p:nvPicPr>
            <p:cNvPr descr="Рябина" hidden="0" id="11" name="Picture 8"/>
            <p:cNvPicPr>
              <a:picLocks noChangeArrowheads="1" noChangeAspect="1"/>
            </p:cNvPicPr>
            <p:nvPr isPhoto="0" userDrawn="1"/>
          </p:nvPicPr>
          <p:blipFill>
            <a:blip r:embed="rId4"/>
            <a:stretch/>
          </p:blipFill>
          <p:spPr bwMode="auto">
            <a:xfrm rot="20938734">
              <a:off x="581324" y="4381968"/>
              <a:ext cx="3335665" cy="1512168"/>
            </a:xfrm>
            <a:prstGeom prst="rect">
              <a:avLst/>
            </a:prstGeom>
            <a:noFill/>
          </p:spPr>
        </p:pic>
      </p:grpSp>
      <p:pic>
        <p:nvPicPr>
          <p:cNvPr descr="http://img1.liveinternet.ru/images/attach/b/4/103/530/103530025_large_14.png" hidden="0" id="12" name="Picture 6"/>
          <p:cNvPicPr>
            <a:picLocks noChangeArrowheads="1" noChangeAspect="1"/>
          </p:cNvPicPr>
          <p:nvPr isPhoto="0" userDrawn="1"/>
        </p:nvPicPr>
        <p:blipFill>
          <a:blip r:embed="rId3"/>
          <a:srcRect b="110" l="47792" r="72" t="54485"/>
          <a:stretch/>
        </p:blipFill>
        <p:spPr bwMode="auto">
          <a:xfrm>
            <a:off x="4283968" y="3356992"/>
            <a:ext cx="2160240" cy="1800200"/>
          </a:xfrm>
          <a:prstGeom prst="rect">
            <a:avLst/>
          </a:prstGeom>
          <a:noFill/>
        </p:spPr>
      </p:pic>
      <p:pic>
        <p:nvPicPr>
          <p:cNvPr descr="http://img1.liveinternet.ru/images/attach/b/4/103/530/103530025_large_14.png" hidden="0" id="13" name="Picture 6"/>
          <p:cNvPicPr>
            <a:picLocks noChangeArrowheads="1" noChangeAspect="1"/>
          </p:cNvPicPr>
          <p:nvPr isPhoto="0" userDrawn="1"/>
        </p:nvPicPr>
        <p:blipFill>
          <a:blip r:embed="rId3"/>
          <a:srcRect b="53696" r="56553"/>
          <a:stretch/>
        </p:blipFill>
        <p:spPr bwMode="auto">
          <a:xfrm rot="5400000">
            <a:off x="7106267" y="3054973"/>
            <a:ext cx="1412185" cy="1440160"/>
          </a:xfrm>
          <a:prstGeom prst="rect">
            <a:avLst/>
          </a:prstGeom>
          <a:noFill/>
        </p:spPr>
      </p:pic>
      <p:pic>
        <p:nvPicPr>
          <p:cNvPr descr="http://img1.liveinternet.ru/images/attach/b/4/103/530/103530025_large_14.png" hidden="0" id="14" name="Picture 6"/>
          <p:cNvPicPr>
            <a:picLocks noChangeArrowheads="1" noChangeAspect="1"/>
          </p:cNvPicPr>
          <p:nvPr isPhoto="0" userDrawn="1"/>
        </p:nvPicPr>
        <p:blipFill>
          <a:blip r:embed="rId3"/>
          <a:srcRect b="53696" r="56553"/>
          <a:stretch/>
        </p:blipFill>
        <p:spPr bwMode="auto">
          <a:xfrm rot="9178383">
            <a:off x="6838325" y="5687441"/>
            <a:ext cx="1412185" cy="14401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m="http://schemas.openxmlformats.org/officeDocument/2006/math" xmlns:r="http://schemas.openxmlformats.org/officeDocument/2006/relationships" xmlns:w="http://schemas.openxmlformats.org/wordprocessingml/2006/main" matchingName="" preserve="1" showMasterPhAnim="0" userDrawn="1">
  <p:cSld name="Пустой слайд">
    <p:spTree>
      <p:nvGrpSpPr>
        <p:cNvPr hidden="0"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hidden="0" id="2" name="Дата 1"/>
          <p:cNvSpPr>
            <a:spLocks noGrp="1"/>
          </p:cNvSpPr>
          <p:nvPr isPhoto="0" userDrawn="0">
            <p:ph hasCustomPrompt="0" idx="10" sz="half" type="dt"/>
          </p:nvPr>
        </p:nvSpPr>
        <p:spPr bwMode="auto"/>
        <p:txBody>
          <a:bodyPr/>
          <a:lstStyle/>
          <a:p>
            <a:pPr>
              <a:defRPr/>
            </a:pPr>
            <a:fld id="{4136B6CD-C13C-4642-A185-820E0A4F2865}" type="datetimeFigureOut">
              <a:rPr lang="ru-RU"/>
              <a:t/>
            </a:fld>
            <a:endParaRPr lang="ru-RU"/>
          </a:p>
        </p:txBody>
      </p:sp>
      <p:sp>
        <p:nvSpPr>
          <p:cNvPr hidden="0" id="3" name="Нижний колонтитул 2"/>
          <p:cNvSpPr>
            <a:spLocks noGrp="1"/>
          </p:cNvSpPr>
          <p:nvPr isPhoto="0" userDrawn="0">
            <p:ph hasCustomPrompt="0" idx="11" sz="quarter" type="ftr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hidden="0" id="4" name="Номер слайда 3"/>
          <p:cNvSpPr>
            <a:spLocks noGrp="1"/>
          </p:cNvSpPr>
          <p:nvPr isPhoto="0" userDrawn="0">
            <p:ph hasCustomPrompt="0" idx="12" sz="quarter" type="sldNum"/>
          </p:nvPr>
        </p:nvSpPr>
        <p:spPr bwMode="auto"/>
        <p:txBody>
          <a:bodyPr/>
          <a:lstStyle/>
          <a:p>
            <a:pPr>
              <a:defRPr/>
            </a:pPr>
            <a:fld id="{33DF7421-ACEE-47C0-A7D5-0EA1DBFA8529}" type="slidenum">
              <a:rPr lang="ru-RU"/>
              <a:t/>
            </a:fld>
            <a:endParaRPr lang="ru-RU"/>
          </a:p>
        </p:txBody>
      </p:sp>
      <p:sp>
        <p:nvSpPr>
          <p:cNvPr hidden="0" id="5" name="Заголовок 1"/>
          <p:cNvSpPr>
            <a:spLocks noGrp="1"/>
          </p:cNvSpPr>
          <p:nvPr isPhoto="0" userDrawn="0">
            <p:ph hasCustomPrompt="0"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hidden="0" id="6" name="Дата 2"/>
          <p:cNvSpPr txBox="1"/>
          <p:nvPr isPhoto="0" userDrawn="1"/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/>
          <a:p>
            <a:pPr algn="l" defTabSz="914400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B8DAB7-5779-4342-890A-847D3977CB6B}" type="datetimeFigureOut">
              <a:rPr b="0" cap="none" i="0" lang="ru-RU" spc="0" strike="noStrike" sz="1200" u="none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fld>
            <a:endParaRPr b="0" cap="none" i="0" lang="ru-RU" spc="0" strike="noStrike" sz="1200" u="none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0" id="7" name="Номер слайда 4"/>
          <p:cNvSpPr txBox="1"/>
          <p:nvPr isPhoto="0"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/>
          <a:p>
            <a:pPr algn="r" defTabSz="914400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46AD21-089B-4B49-BB0B-E8431AB02C5D}" type="slidenum">
              <a:rPr b="0" cap="none" i="0" lang="ru-RU" spc="0" strike="noStrike" sz="1200" u="none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fld>
            <a:endParaRPr b="0" cap="none" i="0" lang="ru-RU" spc="0" strike="noStrike" sz="1200" u="none">
              <a:ln>
                <a:noFill/>
              </a:ln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descr="F:\Рисунки для шаблонов\golub57.gif" hidden="0" id="8" name="Picture 2"/>
          <p:cNvPicPr>
            <a:picLocks noChangeArrowheads="1"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3500438"/>
            <a:ext cx="3313384" cy="3357562"/>
          </a:xfrm>
          <a:prstGeom prst="rect">
            <a:avLst/>
          </a:prstGeom>
          <a:noFill/>
        </p:spPr>
      </p:pic>
      <p:pic>
        <p:nvPicPr>
          <p:cNvPr descr="F:\Рисунки для шаблонов\golub57.gif" hidden="0" id="9" name="Picture 2"/>
          <p:cNvPicPr>
            <a:picLocks noChangeArrowheads="1"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286116" y="3500438"/>
            <a:ext cx="3313384" cy="3357562"/>
          </a:xfrm>
          <a:prstGeom prst="rect">
            <a:avLst/>
          </a:prstGeom>
          <a:noFill/>
        </p:spPr>
      </p:pic>
      <p:pic>
        <p:nvPicPr>
          <p:cNvPr descr="F:\Рисунки для шаблонов\golub57.gif" hidden="0" id="10" name="Picture 2"/>
          <p:cNvPicPr>
            <a:picLocks noChangeArrowheads="1" noChangeAspect="1"/>
          </p:cNvPicPr>
          <p:nvPr isPhoto="0" userDrawn="1"/>
        </p:nvPicPr>
        <p:blipFill>
          <a:blip r:embed="rId2"/>
          <a:srcRect b="0" l="0" r="22382" t="0"/>
          <a:stretch/>
        </p:blipFill>
        <p:spPr bwMode="auto">
          <a:xfrm>
            <a:off x="6572264" y="3500438"/>
            <a:ext cx="2571736" cy="3357562"/>
          </a:xfrm>
          <a:prstGeom prst="rect">
            <a:avLst/>
          </a:prstGeom>
          <a:noFill/>
        </p:spPr>
      </p:pic>
      <p:pic>
        <p:nvPicPr>
          <p:cNvPr descr="F:\Рисунки для шаблонов\golub57.gif" hidden="0" id="11" name="Picture 2"/>
          <p:cNvPicPr>
            <a:picLocks noChangeArrowheads="1"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142852"/>
            <a:ext cx="3313384" cy="3357562"/>
          </a:xfrm>
          <a:prstGeom prst="rect">
            <a:avLst/>
          </a:prstGeom>
          <a:noFill/>
        </p:spPr>
      </p:pic>
      <p:pic>
        <p:nvPicPr>
          <p:cNvPr descr="F:\Рисунки для шаблонов\golub57.gif" hidden="0" id="12" name="Picture 2"/>
          <p:cNvPicPr>
            <a:picLocks noChangeArrowheads="1"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286116" y="142852"/>
            <a:ext cx="3313384" cy="3357562"/>
          </a:xfrm>
          <a:prstGeom prst="rect">
            <a:avLst/>
          </a:prstGeom>
          <a:noFill/>
        </p:spPr>
      </p:pic>
      <p:pic>
        <p:nvPicPr>
          <p:cNvPr descr="F:\Рисунки для шаблонов\golub57.gif" hidden="0" id="13" name="Picture 2"/>
          <p:cNvPicPr>
            <a:picLocks noChangeArrowheads="1" noChangeAspect="1"/>
          </p:cNvPicPr>
          <p:nvPr isPhoto="0" userDrawn="1"/>
        </p:nvPicPr>
        <p:blipFill>
          <a:blip r:embed="rId2"/>
          <a:srcRect b="0" l="0" r="22382" t="0"/>
          <a:stretch/>
        </p:blipFill>
        <p:spPr bwMode="auto">
          <a:xfrm>
            <a:off x="6572264" y="142852"/>
            <a:ext cx="2571736" cy="3357562"/>
          </a:xfrm>
          <a:prstGeom prst="rect">
            <a:avLst/>
          </a:prstGeom>
          <a:noFill/>
        </p:spPr>
      </p:pic>
      <p:pic>
        <p:nvPicPr>
          <p:cNvPr descr="F:\Рисунки для шаблонов\105420618_12.png" hidden="0" id="14" name="Picture 5"/>
          <p:cNvPicPr>
            <a:picLocks noChangeArrowheads="1"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6286512" y="4071942"/>
            <a:ext cx="2686045" cy="2639933"/>
          </a:xfrm>
          <a:prstGeom prst="rect">
            <a:avLst/>
          </a:prstGeom>
          <a:noFill/>
        </p:spPr>
      </p:pic>
      <p:pic>
        <p:nvPicPr>
          <p:cNvPr descr="F:\Рисунки для шаблонов\0_77e50_3929ef9e_S.jpg" hidden="0" id="15" name="Picture 6"/>
          <p:cNvPicPr>
            <a:picLocks noChangeArrowheads="1"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5643570" y="6124572"/>
            <a:ext cx="2291963" cy="733428"/>
          </a:xfrm>
          <a:prstGeom prst="rect">
            <a:avLst/>
          </a:prstGeom>
          <a:noFill/>
        </p:spPr>
      </p:pic>
      <p:pic>
        <p:nvPicPr>
          <p:cNvPr descr="0_6fbab_793571fd_XXXL.png" hidden="0" id="16" name="Picture 2"/>
          <p:cNvPicPr>
            <a:picLocks noChangeArrowheads="1" noChangeAspect="1"/>
          </p:cNvPicPr>
          <p:nvPr isPhoto="0" userDrawn="1"/>
        </p:nvPicPr>
        <p:blipFill>
          <a:blip r:embed="rId5"/>
          <a:srcRect b="-62" l="3001" r="43"/>
          <a:stretch/>
        </p:blipFill>
        <p:spPr bwMode="auto">
          <a:xfrm>
            <a:off x="0" y="0"/>
            <a:ext cx="5831632" cy="2204864"/>
          </a:xfrm>
          <a:prstGeom prst="rect">
            <a:avLst/>
          </a:prstGeom>
          <a:noFill/>
        </p:spPr>
      </p:pic>
      <p:pic>
        <p:nvPicPr>
          <p:cNvPr descr="0_6fbab_793571fd_XXXL.png" hidden="0" id="17" name="Picture 2"/>
          <p:cNvPicPr>
            <a:picLocks noChangeArrowheads="1" noChangeAspect="1"/>
          </p:cNvPicPr>
          <p:nvPr isPhoto="0" userDrawn="1"/>
        </p:nvPicPr>
        <p:blipFill>
          <a:blip r:embed="rId5"/>
          <a:srcRect b="-62" r="37157"/>
          <a:stretch/>
        </p:blipFill>
        <p:spPr bwMode="auto">
          <a:xfrm>
            <a:off x="5364088" y="0"/>
            <a:ext cx="3779912" cy="2204864"/>
          </a:xfrm>
          <a:prstGeom prst="rect">
            <a:avLst/>
          </a:prstGeom>
          <a:noFill/>
        </p:spPr>
      </p:pic>
      <p:pic>
        <p:nvPicPr>
          <p:cNvPr descr="Школьный звонок" hidden="0" id="18" name="Picture 2"/>
          <p:cNvPicPr>
            <a:picLocks noChangeArrowheads="1" noChangeAspect="1" noCrop="1"/>
          </p:cNvPicPr>
          <p:nvPr isPhoto="0" userDrawn="1"/>
        </p:nvPicPr>
        <p:blipFill>
          <a:blip r:embed="rId6"/>
          <a:stretch/>
        </p:blipFill>
        <p:spPr bwMode="auto">
          <a:xfrm rot="1304056">
            <a:off x="7501499" y="42351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36B6CD-C13C-4642-A185-820E0A4F286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DF7421-ACEE-47C0-A7D5-0EA1DBFA852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1.uralpress.ru/show_image_photoset.php?id=23231" TargetMode="Externa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trip-guide.ru/zk.htm" TargetMode="External"/><Relationship Id="rId3" Type="http://schemas.openxmlformats.org/officeDocument/2006/relationships/image" Target="../media/image2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8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79388" y="4868863"/>
            <a:ext cx="3168649" cy="1752599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354285" name="Прямоугольник 2" hidden="0"/>
          <p:cNvSpPr/>
          <p:nvPr isPhoto="0" userDrawn="0"/>
        </p:nvSpPr>
        <p:spPr bwMode="auto">
          <a:xfrm>
            <a:off x="1107893" y="1031936"/>
            <a:ext cx="6624987" cy="76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r>
              <a:rPr lang="ru-RU" sz="2600" b="0" i="1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Флаг   России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52911350" name="" hidden="0"/>
          <p:cNvSpPr txBox="1"/>
          <p:nvPr isPhoto="0" userDrawn="0"/>
        </p:nvSpPr>
        <p:spPr bwMode="auto">
          <a:xfrm flipH="0" flipV="0">
            <a:off x="27825" y="1685733"/>
            <a:ext cx="8785122" cy="17373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lang="ru-RU">
                <a:solidFill>
                  <a:srgbClr val="7030A0"/>
                </a:solidFill>
              </a:rPr>
              <a:t>Д</a:t>
            </a:r>
            <a:r>
              <a:rPr lang="ru-RU" sz="2200">
                <a:solidFill>
                  <a:srgbClr val="7030A0"/>
                </a:solidFill>
              </a:rPr>
              <a:t>ля того, чтобы понять что означают цвета нашего флага, я предлагаю вам выполнить небольшое задание. Из стихотворных отрывков определите о каком цвете в них говорится и постарайтесь понять, что он означает.</a:t>
            </a:r>
            <a:endParaRPr sz="2200">
              <a:solidFill>
                <a:srgbClr val="7030A0"/>
              </a:solidFill>
            </a:endParaRPr>
          </a:p>
          <a:p>
            <a:pPr algn="l">
              <a:defRPr/>
            </a:pPr>
            <a:endParaRPr sz="2000">
              <a:solidFill>
                <a:srgbClr val="7030A0"/>
              </a:solidFill>
            </a:endParaRPr>
          </a:p>
        </p:txBody>
      </p:sp>
      <p:sp>
        <p:nvSpPr>
          <p:cNvPr id="2146924692" name="" hidden="0"/>
          <p:cNvSpPr txBox="1"/>
          <p:nvPr isPhoto="0" userDrawn="0"/>
        </p:nvSpPr>
        <p:spPr bwMode="auto">
          <a:xfrm flipH="0" flipV="0">
            <a:off x="1259427" y="2858101"/>
            <a:ext cx="7121070" cy="411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Снежинки так прекрасны и легки,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как совершенны у ромашки лепестки, 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как на доске строка написанная мелом,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мы говорим сейчас о цвете:…….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Спокойны и чисты рек русских воды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прозрачны и светлы как вечер зимний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благородны и просторны неба своды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художник их раскрасил в :    …….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Россия</a:t>
            </a: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много войн пережила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наши деды умирали не напрасно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верность родине их к славе привела</a:t>
            </a:r>
            <a:b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под знаменем победы ярко …..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264428" name="Прямоугольник 2" hidden="0"/>
          <p:cNvSpPr/>
          <p:nvPr isPhoto="0" userDrawn="0"/>
        </p:nvSpPr>
        <p:spPr bwMode="auto">
          <a:xfrm>
            <a:off x="540005" y="2039432"/>
            <a:ext cx="6625095" cy="51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Моя великая страна</a:t>
            </a:r>
            <a:r>
              <a:rPr lang="ru-RU" sz="28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800"/>
          </a:p>
        </p:txBody>
      </p:sp>
      <p:sp>
        <p:nvSpPr>
          <p:cNvPr id="425799422" name="" hidden="0"/>
          <p:cNvSpPr txBox="1"/>
          <p:nvPr isPhoto="0" userDrawn="0"/>
        </p:nvSpPr>
        <p:spPr bwMode="auto">
          <a:xfrm flipH="0" flipV="0">
            <a:off x="216799" y="2704926"/>
            <a:ext cx="6086128" cy="14325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600">
                <a:solidFill>
                  <a:srgbClr val="7030A0"/>
                </a:solidFill>
              </a:rPr>
              <a:t>ГЛАВНЫЙ ГОРОД  ГОСУДАРСТВА</a:t>
            </a:r>
            <a:endParaRPr lang="ru-RU" sz="2600">
              <a:solidFill>
                <a:srgbClr val="7030A0"/>
              </a:solidFill>
            </a:endParaRPr>
          </a:p>
          <a:p>
            <a:pPr algn="l">
              <a:defRPr/>
            </a:pPr>
            <a:endParaRPr/>
          </a:p>
          <a:p>
            <a:pPr algn="l">
              <a:defRPr/>
            </a:pPr>
            <a:endParaRPr/>
          </a:p>
          <a:p>
            <a:pPr algn="l">
              <a:defRPr/>
            </a:pPr>
            <a:r>
              <a:rPr lang="ru-RU" sz="2600">
                <a:solidFill>
                  <a:srgbClr val="FF0000"/>
                </a:solidFill>
              </a:rPr>
              <a:t>                    МОСКВА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606300097" name="Picture 6" descr="moscow_00040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706083" y="3485283"/>
            <a:ext cx="4340125" cy="325431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564340108" name="" hidden="0"/>
          <p:cNvSpPr txBox="1"/>
          <p:nvPr isPhoto="0" userDrawn="0"/>
        </p:nvSpPr>
        <p:spPr bwMode="auto">
          <a:xfrm flipH="0" flipV="0">
            <a:off x="85402" y="4416136"/>
            <a:ext cx="4701032" cy="15545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 b="1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Москва – это Красная площадь.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 b="1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Москва – это башни Кремля.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 b="1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Москва – это сердце России,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 b="1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Которое любит тебя.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4423574" name="Прямоугольник 2" hidden="0"/>
          <p:cNvSpPr/>
          <p:nvPr isPhoto="0" userDrawn="0"/>
        </p:nvSpPr>
        <p:spPr bwMode="auto">
          <a:xfrm>
            <a:off x="323527" y="2148345"/>
            <a:ext cx="6625131" cy="51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sz="2800" b="0" i="1" u="none" strike="noStrike" cap="none" spc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Санкт - Петербург</a:t>
            </a:r>
            <a:endParaRPr sz="2800"/>
          </a:p>
        </p:txBody>
      </p:sp>
      <p:pic>
        <p:nvPicPr>
          <p:cNvPr id="1547844223" name="Picture 5" descr="герб санкт-петербурга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176767" y="1457387"/>
            <a:ext cx="1488103" cy="1716539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1215332893" name="Picture 7" descr="spb_0002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048670" y="3476995"/>
            <a:ext cx="5020272" cy="326330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1463154752" name="Рисунок 5" descr="1793_content.jp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4028692" y="2148345"/>
            <a:ext cx="2530113" cy="2657300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1814000937" name="" hidden="0"/>
          <p:cNvSpPr txBox="1"/>
          <p:nvPr isPhoto="0" userDrawn="0"/>
        </p:nvSpPr>
        <p:spPr bwMode="auto">
          <a:xfrm flipH="0" flipV="0">
            <a:off x="156685" y="3554132"/>
            <a:ext cx="4284641" cy="15545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 sz="2400"/>
              <a:t> </a:t>
            </a:r>
            <a:r>
              <a:rPr lang="ru-RU" sz="2400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795842" name="" hidden="0"/>
          <p:cNvSpPr txBox="1"/>
          <p:nvPr isPhoto="0" userDrawn="0"/>
        </p:nvSpPr>
        <p:spPr bwMode="auto">
          <a:xfrm flipH="0" flipV="0">
            <a:off x="1236136" y="1840056"/>
            <a:ext cx="4002799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800" i="1">
                <a:solidFill>
                  <a:srgbClr val="FF0000"/>
                </a:solidFill>
              </a:rPr>
              <a:t>Российская семья</a:t>
            </a:r>
            <a:endParaRPr sz="2800"/>
          </a:p>
        </p:txBody>
      </p:sp>
      <p:pic>
        <p:nvPicPr>
          <p:cNvPr id="2140629147" name="Picture 11" descr="В Екатеринбурге на Российском фестивале единства народов встретились фольклористы со всей России (фото Юлии Кочкиной)" hidden="0">
            <a:hlinkClick r:id="rId2"/>
          </p:cNvPr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176022" y="3936834"/>
            <a:ext cx="3644199" cy="282158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265187199" name="Text Box 4" hidden="0"/>
          <p:cNvSpPr txBox="1">
            <a:spLocks noChangeArrowheads="1"/>
          </p:cNvSpPr>
          <p:nvPr isPhoto="0" userDrawn="0"/>
        </p:nvSpPr>
        <p:spPr bwMode="auto">
          <a:xfrm>
            <a:off x="395287" y="2358252"/>
            <a:ext cx="8424933" cy="246891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Живут в России разные           У каждого народа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Народы с давних пор.              Язык свой и наряд.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Другим – степной простор.     Другой надел халат.</a:t>
            </a:r>
            <a:endParaRPr sz="2400"/>
          </a:p>
          <a:p>
            <a:pPr>
              <a:defRPr/>
            </a:pPr>
            <a:endParaRPr sz="2400">
              <a:solidFill>
                <a:schemeClr val="accent2"/>
              </a:solidFill>
            </a:endParaRPr>
          </a:p>
          <a:p>
            <a:pPr>
              <a:defRPr/>
            </a:pPr>
            <a:endParaRPr lang="ru-RU">
              <a:solidFill>
                <a:schemeClr val="accent2"/>
              </a:solidFill>
            </a:endParaRPr>
          </a:p>
          <a:p>
            <a:pPr>
              <a:defRPr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759833736" name="Picture 6" descr="На «Саянском кольце» можно услышать традиционную музыку народов России (фото Полина Устюжанина)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070985" y="4019637"/>
            <a:ext cx="2859810" cy="2655979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0464730" name="" hidden="0"/>
          <p:cNvSpPr txBox="1"/>
          <p:nvPr isPhoto="0" userDrawn="0"/>
        </p:nvSpPr>
        <p:spPr bwMode="auto">
          <a:xfrm flipH="0" flipV="0">
            <a:off x="1236135" y="1840055"/>
            <a:ext cx="4002834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800" i="1">
                <a:solidFill>
                  <a:srgbClr val="FF0000"/>
                </a:solidFill>
              </a:rPr>
              <a:t>Российская семья</a:t>
            </a:r>
            <a:endParaRPr sz="2800"/>
          </a:p>
        </p:txBody>
      </p:sp>
      <p:sp>
        <p:nvSpPr>
          <p:cNvPr id="596992380" name="Text Box 4" hidden="0"/>
          <p:cNvSpPr txBox="1">
            <a:spLocks noChangeArrowheads="1"/>
          </p:cNvSpPr>
          <p:nvPr isPhoto="0" userDrawn="0"/>
        </p:nvSpPr>
        <p:spPr bwMode="auto">
          <a:xfrm flipH="0" flipV="0">
            <a:off x="435170" y="2987386"/>
            <a:ext cx="3570149" cy="3383316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Один – рыбак с рожденья,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Другой  - оленевод.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Один кумыс готовит,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Другой готовит мёд.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Одним – милее осень,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Другим – милей весна.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А Родина Россия</a:t>
            </a:r>
            <a:endParaRPr sz="2400"/>
          </a:p>
          <a:p>
            <a:pPr>
              <a:defRPr/>
            </a:pPr>
            <a:r>
              <a:rPr lang="ru-RU" sz="2400">
                <a:solidFill>
                  <a:schemeClr val="accent2"/>
                </a:solidFill>
              </a:rPr>
              <a:t>У нас у всех - одна.</a:t>
            </a:r>
            <a:endParaRPr sz="2400"/>
          </a:p>
        </p:txBody>
      </p:sp>
      <p:pic>
        <p:nvPicPr>
          <p:cNvPr id="972558027" name="Picture 8" descr="фото | Олег Иванов | Оленевод Бельдыев" hidden="0">
            <a:hlinkClick r:id="rId2"/>
          </p:cNvPr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439555" y="2835852"/>
            <a:ext cx="4459875" cy="3883312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8645888" name="" hidden="0"/>
          <p:cNvSpPr txBox="1"/>
          <p:nvPr isPhoto="0" userDrawn="0"/>
        </p:nvSpPr>
        <p:spPr bwMode="auto">
          <a:xfrm flipH="0" flipV="0">
            <a:off x="845272" y="1926647"/>
            <a:ext cx="5348301" cy="7925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800" b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Русские народные промыслы</a:t>
            </a:r>
            <a:endParaRPr sz="2800" b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b="0">
                <a:solidFill>
                  <a:srgbClr val="C00000"/>
                </a:solidFill>
                <a:latin typeface="Arial"/>
                <a:ea typeface="Arial"/>
                <a:cs typeface="Arial"/>
              </a:rPr>
              <a:t>Россия сохраняет свои культурные традиции</a:t>
            </a:r>
            <a:endParaRPr lang="ru-RU" sz="4000"/>
          </a:p>
        </p:txBody>
      </p:sp>
      <p:sp>
        <p:nvSpPr>
          <p:cNvPr id="1481609049" name="Text Box 4" hidden="0"/>
          <p:cNvSpPr txBox="1">
            <a:spLocks noChangeArrowheads="1"/>
          </p:cNvSpPr>
          <p:nvPr isPhoto="0" userDrawn="0"/>
        </p:nvSpPr>
        <p:spPr bwMode="auto">
          <a:xfrm>
            <a:off x="-11995" y="4083049"/>
            <a:ext cx="1714536" cy="57915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FF0000"/>
                </a:solidFill>
              </a:rPr>
              <a:t>Гжель</a:t>
            </a:r>
            <a:endParaRPr/>
          </a:p>
        </p:txBody>
      </p:sp>
      <p:pic>
        <p:nvPicPr>
          <p:cNvPr id="528903426" name="Picture 13" descr="чайница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115784" y="2719163"/>
            <a:ext cx="2145051" cy="2818201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1975223582" name="Picture 9" descr="сервиз кофейный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444027" y="4178011"/>
            <a:ext cx="3758448" cy="2726026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816161194" name="Picture 7" descr="fcd34331372b87e6f010bef2cb31d808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258516" y="2824344"/>
            <a:ext cx="2669715" cy="4004573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1720754659" name="" hidden="0"/>
          <p:cNvSpPr txBox="1"/>
          <p:nvPr isPhoto="0" userDrawn="0"/>
        </p:nvSpPr>
        <p:spPr bwMode="auto">
          <a:xfrm flipH="0" flipV="0">
            <a:off x="6258516" y="2322905"/>
            <a:ext cx="2995259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200">
                <a:solidFill>
                  <a:srgbClr val="FF0000"/>
                </a:solidFill>
              </a:rPr>
              <a:t>Тульский самовар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p="http://schemas.openxmlformats.org/presentationml/2006/main" xmlns:a="http://schemas.openxmlformats.org/drawingml/2006/main" xmlns:m="http://schemas.openxmlformats.org/officeDocument/2006/math" xmlns:r="http://schemas.openxmlformats.org/officeDocument/2006/relationships" xmlns:w="http://schemas.openxmlformats.org/wordprocessingml/2006/main" show="1" showMasterPhAnim="0">
  <p:cSld name="">
    <p:spTree>
      <p:nvGrpSpPr>
        <p:cNvPr hidden="0"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hidden="0" id="1734685994" name="Text Box 4"/>
          <p:cNvSpPr txBox="1">
            <a:spLocks noChangeArrowheads="1"/>
          </p:cNvSpPr>
          <p:nvPr isPhoto="0" userDrawn="0"/>
        </p:nvSpPr>
        <p:spPr bwMode="auto">
          <a:xfrm>
            <a:off x="620856" y="2155824"/>
            <a:ext cx="1678167" cy="57915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i="1" lang="ru-RU" sz="3200">
                <a:solidFill>
                  <a:srgbClr val="FF0000"/>
                </a:solidFill>
              </a:rPr>
              <a:t>Хохлома</a:t>
            </a:r>
            <a:endParaRPr/>
          </a:p>
        </p:txBody>
      </p:sp>
      <p:pic>
        <p:nvPicPr>
          <p:cNvPr descr="Шестигранник большой" hidden="0" id="2140695584" name="Picture 12"/>
          <p:cNvPicPr>
            <a:picLocks noChangeArrowheads="1" noChangeAspect="1"/>
          </p:cNvPicPr>
          <p:nvPr isPhoto="0" userDrawn="0"/>
        </p:nvPicPr>
        <p:blipFill>
          <a:blip r:embed="rId2"/>
          <a:srcRect r="-34"/>
          <a:stretch/>
        </p:blipFill>
        <p:spPr bwMode="auto">
          <a:xfrm flipH="0" flipV="0">
            <a:off x="1853721" y="2670915"/>
            <a:ext cx="3112318" cy="2905691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descr="Хохлома купить 11.jpg" hidden="0" id="1048693300" name="Picture 16"/>
          <p:cNvPicPr>
            <a:picLocks noChangeArrowheads="1"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-52095" y="4784919"/>
            <a:ext cx="3461976" cy="2117610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hidden="0" id="592489998" name="Text Box 4"/>
          <p:cNvSpPr txBox="1">
            <a:spLocks noChangeArrowheads="1"/>
          </p:cNvSpPr>
          <p:nvPr isPhoto="0" userDrawn="0"/>
        </p:nvSpPr>
        <p:spPr bwMode="auto">
          <a:xfrm>
            <a:off x="7202538" y="1787235"/>
            <a:ext cx="1221966" cy="57915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i="1" lang="ru-RU" sz="3200">
                <a:solidFill>
                  <a:srgbClr val="FF0000"/>
                </a:solidFill>
              </a:rPr>
              <a:t>Палех</a:t>
            </a:r>
            <a:endParaRPr/>
          </a:p>
        </p:txBody>
      </p:sp>
      <p:pic>
        <p:nvPicPr>
          <p:cNvPr descr="5" hidden="0" id="1748438822" name="Picture 6"/>
          <p:cNvPicPr>
            <a:picLocks noChangeArrowheads="1"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457443" y="3504940"/>
            <a:ext cx="3736413" cy="3397590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descr="4" hidden="0" id="300945031" name="Picture 8"/>
          <p:cNvPicPr>
            <a:picLocks noChangeArrowheads="1"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704962" y="2274557"/>
            <a:ext cx="2595307" cy="141990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1" p14:dur="2000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4307505" name="Text Box 4" hidden="0"/>
          <p:cNvSpPr txBox="1">
            <a:spLocks noChangeArrowheads="1"/>
          </p:cNvSpPr>
          <p:nvPr isPhoto="0" userDrawn="0"/>
        </p:nvSpPr>
        <p:spPr bwMode="auto">
          <a:xfrm>
            <a:off x="844405" y="1976149"/>
            <a:ext cx="3912564" cy="57915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FF0000"/>
                </a:solidFill>
              </a:rPr>
              <a:t>Дымковская игрушка</a:t>
            </a:r>
            <a:endParaRPr/>
          </a:p>
        </p:txBody>
      </p:sp>
      <p:pic>
        <p:nvPicPr>
          <p:cNvPr id="1587097077" name="Picture 6" descr="Дымковская игрушка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238124" y="2354262"/>
            <a:ext cx="2857500" cy="360997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807592161" name="Picture 18" descr="dimk_bi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5611090" y="4228232"/>
            <a:ext cx="3384549" cy="2563812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1422872653" name="Picture 20" descr="dimk1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955203" y="3839295"/>
            <a:ext cx="2655886" cy="2952749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1043848814" name="Picture 12" descr="221388394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6581053" y="520699"/>
            <a:ext cx="2228850" cy="366712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6640456" name="Text Box 4" hidden="0"/>
          <p:cNvSpPr txBox="1">
            <a:spLocks noChangeArrowheads="1"/>
          </p:cNvSpPr>
          <p:nvPr isPhoto="0" userDrawn="0"/>
        </p:nvSpPr>
        <p:spPr bwMode="auto">
          <a:xfrm>
            <a:off x="736167" y="1882486"/>
            <a:ext cx="4917848" cy="57915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FF0000"/>
                </a:solidFill>
              </a:rPr>
              <a:t>Матрёшки Сергиев- Посад</a:t>
            </a:r>
            <a:endParaRPr/>
          </a:p>
        </p:txBody>
      </p:sp>
      <p:pic>
        <p:nvPicPr>
          <p:cNvPr id="968945908" name="Picture 13" descr="sp_matroshka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912045" y="1249220"/>
            <a:ext cx="2826131" cy="5539218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1253431227" name="Picture 5" descr="Сергиев _ Посад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79387" y="4437063"/>
            <a:ext cx="3311523" cy="2208211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1511953679" name="Picture 11" descr="Набор матрешек \&quot;Репка\&quot;, арт.57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271052" y="2738726"/>
            <a:ext cx="3382962" cy="2255836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581585" name="Text Box 16" hidden="0"/>
          <p:cNvSpPr txBox="1">
            <a:spLocks noChangeArrowheads="1"/>
          </p:cNvSpPr>
          <p:nvPr isPhoto="0" userDrawn="0"/>
        </p:nvSpPr>
        <p:spPr bwMode="auto">
          <a:xfrm>
            <a:off x="843828" y="2142835"/>
            <a:ext cx="3656382" cy="57915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FF0000"/>
                </a:solidFill>
              </a:rPr>
              <a:t>Городецкая роспись</a:t>
            </a:r>
            <a:endParaRPr/>
          </a:p>
        </p:txBody>
      </p:sp>
      <p:pic>
        <p:nvPicPr>
          <p:cNvPr id="152824111" name="Picture 13" descr="городецкая роспись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061672" y="3615747"/>
            <a:ext cx="3809999" cy="3124199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592581270" name="Picture 11" descr="городецкая роспись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19426" y="2879980"/>
            <a:ext cx="4066936" cy="3205056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pic>
        <p:nvPicPr>
          <p:cNvPr id="715315724" name="Picture 15" descr="городецкая роспись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6530109" y="253278"/>
            <a:ext cx="2341561" cy="3159124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358146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00187"/>
            <a:ext cx="8229600" cy="478631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l">
              <a:defRPr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ru-RU" sz="2000"/>
            </a:br>
            <a:r>
              <a:rPr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Вы – дети России – вы надежда и будущее нашей страны.</a:t>
            </a:r>
            <a:br>
              <a:rPr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Еврей и тувинец, бурят и </a:t>
            </a: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удмурд</a:t>
            </a: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b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Русский, татарин, башкир и якут.</a:t>
            </a:r>
            <a:b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Разных народов большая семья,</a:t>
            </a:r>
            <a:b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 этим гордиться должны мы друзья.</a:t>
            </a:r>
            <a:b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Россией зовётся общий наш дом,</a:t>
            </a:r>
            <a:b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пусть будет уютно каждому в нём.</a:t>
            </a:r>
            <a:b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Любые трудности мы осилим</a:t>
            </a:r>
            <a:b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и только в единстве сила России.</a:t>
            </a:r>
            <a:br>
              <a:rPr lang="ru-RU" sz="2000"/>
            </a:b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8783042" name="" hidden="0"/>
          <p:cNvSpPr txBox="1"/>
          <p:nvPr isPhoto="0" userDrawn="0"/>
        </p:nvSpPr>
        <p:spPr bwMode="auto">
          <a:xfrm flipH="0" flipV="0">
            <a:off x="803181" y="1536988"/>
            <a:ext cx="6079424" cy="46634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Домашнее задание</a:t>
            </a:r>
            <a:br>
              <a:rPr lang="ru-RU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ru-RU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>
                <a:solidFill>
                  <a:schemeClr val="accent6">
                    <a:lumMod val="60000"/>
                    <a:lumOff val="40000"/>
                  </a:schemeClr>
                </a:solidFill>
              </a:rPr>
              <a:t>     	</a:t>
            </a:r>
            <a:r>
              <a:rPr lang="ru-RU" sz="2400">
                <a:solidFill>
                  <a:srgbClr val="C00000"/>
                </a:solidFill>
              </a:rPr>
              <a:t>Расскажи членам семьи и своим друзьям об известных тебе людях России.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          	Проведи интервью с членами своей семьи по вопросам: Каких героев России они знают, в чём их заслуга перед Отечеством?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Какие книги о нашей Родине они посоветовали тебе прочитать?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Есть ли среди ваших родственников те, кто много сделал для Родины? Кто  это? В чём их заслуги?</a:t>
            </a:r>
            <a:br>
              <a:rPr lang="ru-RU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/>
          </a:p>
        </p:txBody>
      </p:sp>
      <p:pic>
        <p:nvPicPr>
          <p:cNvPr id="1709294378" name="Picture 6" descr="4a4ca0b61c252c3c97d2b2265ac9550b" hidden="0"/>
          <p:cNvPicPr>
            <a:picLocks noChangeAspect="1" noChangeArrowheads="1" noCrop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882606" y="1591702"/>
            <a:ext cx="2077388" cy="1558041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3" hidden="0"/>
          <p:cNvSpPr txBox="1"/>
          <p:nvPr isPhoto="0" userDrawn="0"/>
        </p:nvSpPr>
        <p:spPr bwMode="auto">
          <a:xfrm>
            <a:off x="1115616" y="1916832"/>
            <a:ext cx="3600400" cy="15573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*"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Georgia"/>
                <a:ea typeface="+mn-ea"/>
                <a:cs typeface="+mn-cs"/>
              </a:rPr>
              <a:t>Пункт 1.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*"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Georgia"/>
                <a:ea typeface="+mn-ea"/>
                <a:cs typeface="+mn-cs"/>
              </a:rPr>
              <a:t>Пункт 2.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*"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Georgia"/>
                <a:ea typeface="+mn-ea"/>
                <a:cs typeface="+mn-cs"/>
              </a:rPr>
              <a:t>Пункт 3. </a:t>
            </a:r>
            <a:endParaRPr/>
          </a:p>
        </p:txBody>
      </p:sp>
      <p:pic>
        <p:nvPicPr>
          <p:cNvPr id="1284784714" name="Picture 5" descr="other_00296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57157" y="1571611"/>
            <a:ext cx="8493732" cy="5000659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1525930512" name="" hidden="0"/>
          <p:cNvSpPr txBox="1"/>
          <p:nvPr isPhoto="0" userDrawn="0"/>
        </p:nvSpPr>
        <p:spPr bwMode="auto">
          <a:xfrm flipH="0" flipV="0">
            <a:off x="2102045" y="1948295"/>
            <a:ext cx="6256661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МОЯ     ВЕЛИКАЯ       СТРАНА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-59865" y="1733614"/>
            <a:ext cx="7209676" cy="864112"/>
          </a:xfrm>
        </p:spPr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Моя великая страна</a:t>
            </a:r>
            <a:r>
              <a:rPr lang="ru-RU" sz="44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/>
          </a:p>
        </p:txBody>
      </p:sp>
      <p:sp>
        <p:nvSpPr>
          <p:cNvPr id="1202740533" name="" hidden="0"/>
          <p:cNvSpPr txBox="1"/>
          <p:nvPr isPhoto="0" userDrawn="0"/>
        </p:nvSpPr>
        <p:spPr bwMode="auto">
          <a:xfrm flipH="0" flipV="0">
            <a:off x="540609" y="2729027"/>
            <a:ext cx="4209557" cy="8229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Страна, в которой мы живём, называется РОССИЕЙ.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46387059" name="Picture 6" descr="photo1191337128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895575" y="3552023"/>
            <a:ext cx="4307150" cy="3230362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1355612935" name="" hidden="0"/>
          <p:cNvSpPr txBox="1"/>
          <p:nvPr isPhoto="0" userDrawn="0"/>
        </p:nvSpPr>
        <p:spPr bwMode="auto">
          <a:xfrm flipH="0" flipV="0">
            <a:off x="326158" y="4109950"/>
            <a:ext cx="4742814" cy="14325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200" b="1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Что мы Родиной зовём?        </a:t>
            </a:r>
            <a:endParaRPr sz="2200" b="1" i="0" u="none" strike="noStrike" cap="none" spc="0">
              <a:solidFill>
                <a:schemeClr val="accent2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200" b="1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И берёзки, вдоль которых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200" b="1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Дом, где мы с тобой живём,  </a:t>
            </a:r>
            <a:endParaRPr sz="2200" b="1" i="0" u="none" strike="noStrike" cap="none" spc="0">
              <a:solidFill>
                <a:schemeClr val="accent2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200" b="1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Рядом с мамой мы идём.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6536081" name="Прямоугольник 2" hidden="0"/>
          <p:cNvSpPr/>
          <p:nvPr isPhoto="0" userDrawn="0"/>
        </p:nvSpPr>
        <p:spPr bwMode="auto">
          <a:xfrm flipH="0" flipV="0">
            <a:off x="42107" y="4547800"/>
            <a:ext cx="7796837" cy="13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endParaRPr lang="ru-RU"/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Что мы Родиной зовём?       Наши праздники и песни,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Поле с тонким колоском,      Тёплый вечер за окном       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128687776" name="Picture 6" descr="DSCN3278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275771" y="2423196"/>
            <a:ext cx="3872646" cy="245733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530094649" name="" hidden="0"/>
          <p:cNvSpPr txBox="1"/>
          <p:nvPr isPhoto="0" userDrawn="0"/>
        </p:nvSpPr>
        <p:spPr bwMode="auto">
          <a:xfrm flipH="0" flipV="0">
            <a:off x="1635007" y="1818408"/>
            <a:ext cx="4611037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8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Моя великая страна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hidden="0"/>
          <p:cNvSpPr/>
          <p:nvPr isPhoto="0" userDrawn="0"/>
        </p:nvSpPr>
        <p:spPr bwMode="auto">
          <a:xfrm>
            <a:off x="691539" y="1520561"/>
            <a:ext cx="6624807" cy="106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Моя великая страна</a:t>
            </a:r>
            <a:endParaRPr sz="2800"/>
          </a:p>
        </p:txBody>
      </p:sp>
      <p:pic>
        <p:nvPicPr>
          <p:cNvPr id="937189268" name="Picture 5" descr="moscow_00167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833863" y="2719441"/>
            <a:ext cx="4971378" cy="3975703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959037182" name="" hidden="0"/>
          <p:cNvSpPr txBox="1"/>
          <p:nvPr isPhoto="0" userDrawn="0"/>
        </p:nvSpPr>
        <p:spPr bwMode="auto">
          <a:xfrm flipH="0" flipV="0">
            <a:off x="-39381" y="3462423"/>
            <a:ext cx="4720431" cy="15545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>
                <a:solidFill>
                  <a:schemeClr val="accent2"/>
                </a:solidFill>
              </a:rPr>
              <a:t>Ч</a:t>
            </a: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то мы Родиной зовём?   </a:t>
            </a:r>
            <a:endParaRPr sz="2400">
              <a:solidFill>
                <a:schemeClr val="accent2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И под небом синим-синим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Всё, что в сердце бережём,     </a:t>
            </a:r>
            <a:endParaRPr sz="2400">
              <a:solidFill>
                <a:schemeClr val="accent2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Флаг России над Кремлём.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7730262" name="Прямоугольник 2" hidden="0"/>
          <p:cNvSpPr/>
          <p:nvPr isPhoto="0" userDrawn="0"/>
        </p:nvSpPr>
        <p:spPr bwMode="auto">
          <a:xfrm>
            <a:off x="886368" y="1628799"/>
            <a:ext cx="6624807" cy="106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Моя великая страна</a:t>
            </a:r>
            <a:endParaRPr sz="2800"/>
          </a:p>
        </p:txBody>
      </p:sp>
      <p:sp>
        <p:nvSpPr>
          <p:cNvPr id="1288112202" name="" hidden="0"/>
          <p:cNvSpPr txBox="1"/>
          <p:nvPr isPhoto="0" userDrawn="0"/>
        </p:nvSpPr>
        <p:spPr bwMode="auto">
          <a:xfrm flipH="0" flipV="0">
            <a:off x="280232" y="2639810"/>
            <a:ext cx="9005328" cy="1188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Наша страна имеет многовековую историю.</a:t>
            </a:r>
            <a:r>
              <a:rPr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Старые и совсем молодые российские города удивляют туристов своей красотой, культурой и неповторимостью.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7324041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80232" y="3870622"/>
            <a:ext cx="4220425" cy="2808934"/>
          </a:xfrm>
          <a:prstGeom prst="rect">
            <a:avLst/>
          </a:prstGeom>
        </p:spPr>
      </p:pic>
      <p:pic>
        <p:nvPicPr>
          <p:cNvPr id="157777979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886414" y="3896590"/>
            <a:ext cx="4133431" cy="275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927885" name="Прямоугольник 2" hidden="0"/>
          <p:cNvSpPr/>
          <p:nvPr isPhoto="0" userDrawn="0"/>
        </p:nvSpPr>
        <p:spPr bwMode="auto">
          <a:xfrm>
            <a:off x="323527" y="1628799"/>
            <a:ext cx="6624843" cy="100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r>
              <a:rPr lang="ru-RU" sz="2400" b="0" i="1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Герб  России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97276707" name="" hidden="0"/>
          <p:cNvSpPr txBox="1"/>
          <p:nvPr isPhoto="0" userDrawn="0"/>
        </p:nvSpPr>
        <p:spPr bwMode="auto">
          <a:xfrm flipH="0" flipV="0">
            <a:off x="457200" y="2849187"/>
            <a:ext cx="6104421" cy="8229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Россия свято хранит свои символы государства.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513407267" name="" hidden="0"/>
          <p:cNvSpPr txBox="1"/>
          <p:nvPr isPhoto="0" userDrawn="0"/>
        </p:nvSpPr>
        <p:spPr bwMode="auto">
          <a:xfrm flipH="0" flipV="0">
            <a:off x="504208" y="3758774"/>
            <a:ext cx="4780124" cy="22860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У России величавой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На гербе орёл двуглавый,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Чтоб на запад на восток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Он смотреть бы сразу мог.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Сильный, мудрый он и гордый.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Он – России дух свободный.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680808420" name="Picture 6" descr="russia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349204" y="2742914"/>
            <a:ext cx="3717874" cy="4008395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0041929" name="Прямоугольник 2" hidden="0"/>
          <p:cNvSpPr/>
          <p:nvPr isPhoto="0" userDrawn="0"/>
        </p:nvSpPr>
        <p:spPr bwMode="auto">
          <a:xfrm>
            <a:off x="323527" y="1780333"/>
            <a:ext cx="6624987" cy="76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ru-RU"/>
          </a:p>
          <a:p>
            <a:pPr>
              <a:buFont typeface="Arial"/>
              <a:buChar char="•"/>
              <a:defRPr/>
            </a:pPr>
            <a:r>
              <a:rPr lang="ru-RU" sz="2600" b="0" i="1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Флаг   России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73354248" name="Picture 6" descr="флаг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370840" y="3016538"/>
            <a:ext cx="5761036" cy="3840162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123568694" name="" hidden="0"/>
          <p:cNvSpPr txBox="1"/>
          <p:nvPr isPhoto="0" userDrawn="0"/>
        </p:nvSpPr>
        <p:spPr bwMode="auto">
          <a:xfrm flipH="0" flipV="0">
            <a:off x="23863" y="3636817"/>
            <a:ext cx="3463780" cy="15545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Белый цвет – берёзка.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Синий - неба цвет.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Красная полоска-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Солнечный рассвет.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ONLYOFFICE/7.0.0.127</Application>
  <DocSecurity>0</DocSecurity>
  <PresentationFormat>Экран (4:3)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Наталья</dc:creator>
  <cp:keywords/>
  <dc:description/>
  <dc:identifier/>
  <dc:language/>
  <cp:lastModifiedBy/>
  <cp:revision>4</cp:revision>
  <dcterms:created xsi:type="dcterms:W3CDTF">2014-08-04T16:51:20Z</dcterms:created>
  <dcterms:modified xsi:type="dcterms:W3CDTF">2022-08-26T08:10:52Z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1177160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